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_rels/slide5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21.xml" ContentType="application/vnd.openxmlformats-officedocument.presentationml.slide+xml"/>
  <Override PartName="/ppt/_rels/presentation.xml.rels" ContentType="application/vnd.openxmlformats-package.relationships+xml"/>
  <Override PartName="/ppt/media/image13.wmf" ContentType="image/x-wmf"/>
  <Override PartName="/ppt/media/image12.svg" ContentType="image/svg"/>
  <Override PartName="/ppt/media/image19.wmf" ContentType="image/x-wmf"/>
  <Override PartName="/ppt/media/image9.png" ContentType="image/png"/>
  <Override PartName="/ppt/media/image20.png" ContentType="image/png"/>
  <Override PartName="/ppt/media/image8.png" ContentType="image/png"/>
  <Override PartName="/ppt/media/image17.png" ContentType="image/png"/>
  <Override PartName="/ppt/media/image18.svg" ContentType="image/svg"/>
  <Override PartName="/ppt/media/image4.png" ContentType="image/png"/>
  <Override PartName="/ppt/media/image16.wmf" ContentType="image/x-wmf"/>
  <Override PartName="/ppt/media/image15.svg" ContentType="image/svg"/>
  <Override PartName="/ppt/media/image3.png" ContentType="image/png"/>
  <Override PartName="/ppt/media/image14.png" ContentType="image/png"/>
  <Override PartName="/ppt/media/image5.png" ContentType="image/png"/>
  <Override PartName="/ppt/media/image6.png" ContentType="image/png"/>
  <Override PartName="/ppt/media/image1.png" ContentType="image/png"/>
  <Override PartName="/ppt/media/image10.png" ContentType="image/png"/>
  <Override PartName="/ppt/media/image7.png" ContentType="image/png"/>
  <Override PartName="/ppt/media/image11.png" ContentType="image/png"/>
  <Override PartName="/ppt/media/image2.png" ContentType="image/png"/>
  <Override PartName="/ppt/charts/chart1.xml" ContentType="application/vnd.openxmlformats-officedocument.drawingml.chart+xml"/>
  <Override PartName="/ppt/charts/chart2.xml" ContentType="application/vnd.openxmlformats-officedocument.drawingml.char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presProps" Target="presProps.xml"/>
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autoTitleDeleted val="1"/>
    <c:plotArea>
      <c:barChart>
        <c:barDir val="bar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Value</c:v>
                </c:pt>
              </c:strCache>
            </c:strRef>
          </c:tx>
          <c:spPr>
            <a:solidFill>
              <a:srgbClr val="729fcf"/>
            </a:solidFill>
            <a:ln w="0">
              <a:noFill/>
            </a:ln>
          </c:spPr>
          <c:invertIfNegative val="0"/>
          <c:dLbls>
            <c:txPr>
              <a:bodyPr wrap="none"/>
              <a:lstStyle/>
              <a:p>
                <a:pPr>
                  <a:defRPr b="0" sz="1000" strike="noStrike" u="none">
                    <a:solidFill>
                      <a:srgbClr val="000000"/>
                    </a:solidFill>
                    <a:uFillTx/>
                    <a:latin typeface="Arial"/>
                    <a:ea typeface="DejaVu Sans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eparator> </c:separator>
            <c:showLeaderLines val="1"/>
            <c:leaderLines>
              <c:spPr>
                <a:ln w="0">
                  <a:solidFill>
                    <a:srgbClr val="000000"/>
                  </a:solidFill>
                </a:ln>
              </c:spPr>
            </c:leaderLines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categories</c:f>
              <c:strCache>
                <c:ptCount val="8"/>
                <c:pt idx="0">
                  <c:v>Open Holes</c:v>
                </c:pt>
                <c:pt idx="1">
                  <c:v>Closed Holes</c:v>
                </c:pt>
                <c:pt idx="2">
                  <c:v>Max Stack Height</c:v>
                </c:pt>
                <c:pt idx="3">
                  <c:v>Roughness</c:v>
                </c:pt>
                <c:pt idx="4">
                  <c:v>Line Clear</c:v>
                </c:pt>
                <c:pt idx="5">
                  <c:v>Tetris Clear</c:v>
                </c:pt>
                <c:pt idx="6">
                  <c:v>Tetromino Altitude</c:v>
                </c:pt>
                <c:pt idx="7">
                  <c:v>Pillars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8"/>
                <c:pt idx="0">
                  <c:v>-89.32</c:v>
                </c:pt>
                <c:pt idx="1">
                  <c:v>-104.13</c:v>
                </c:pt>
                <c:pt idx="2">
                  <c:v>-10.12</c:v>
                </c:pt>
                <c:pt idx="3">
                  <c:v>-7.96</c:v>
                </c:pt>
                <c:pt idx="4">
                  <c:v>-25.65</c:v>
                </c:pt>
                <c:pt idx="5">
                  <c:v>18.87</c:v>
                </c:pt>
                <c:pt idx="6">
                  <c:v>-4.49</c:v>
                </c:pt>
                <c:pt idx="7">
                  <c:v>-57.45</c:v>
                </c:pt>
              </c:numCache>
            </c:numRef>
          </c:val>
        </c:ser>
        <c:gapWidth val="100"/>
        <c:overlap val="0"/>
        <c:axId val="78304532"/>
        <c:axId val="81945528"/>
      </c:barChart>
      <c:catAx>
        <c:axId val="783045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 w="0">
            <a:solidFill>
              <a:srgbClr val="000000"/>
            </a:solidFill>
          </a:ln>
        </c:spPr>
        <c:txPr>
          <a:bodyPr/>
          <a:lstStyle/>
          <a:p>
            <a:pPr>
              <a:defRPr b="0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defRPr>
            </a:pPr>
          </a:p>
        </c:txPr>
        <c:crossAx val="81945528"/>
        <c:crosses val="autoZero"/>
        <c:auto val="1"/>
        <c:lblAlgn val="ctr"/>
        <c:lblOffset val="100"/>
        <c:noMultiLvlLbl val="0"/>
      </c:catAx>
      <c:valAx>
        <c:axId val="81945528"/>
        <c:scaling>
          <c:orientation val="minMax"/>
        </c:scaling>
        <c:delete val="0"/>
        <c:axPos val="l"/>
        <c:majorGridlines>
          <c:spPr>
            <a:ln w="0">
              <a:solidFill>
                <a:srgbClr val="b3b3b3"/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spPr>
          <a:ln w="0">
            <a:solidFill>
              <a:srgbClr val="b3b3b3"/>
            </a:solidFill>
          </a:ln>
        </c:spPr>
        <c:txPr>
          <a:bodyPr/>
          <a:lstStyle/>
          <a:p>
            <a:pPr>
              <a:defRPr b="0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defRPr>
            </a:pPr>
          </a:p>
        </c:txPr>
        <c:crossAx val="78304532"/>
        <c:crosses val="autoZero"/>
        <c:crossBetween val="midCat"/>
      </c:valAx>
      <c:spPr>
        <a:noFill/>
        <a:ln w="0">
          <a:solidFill>
            <a:srgbClr val="b3b3b3"/>
          </a:solidFill>
        </a:ln>
      </c:spPr>
    </c:plotArea>
    <c:plotVisOnly val="1"/>
    <c:dispBlanksAs val="gap"/>
  </c:chart>
  <c:spPr>
    <a:solidFill>
      <a:srgbClr val="ffffff"/>
    </a:solidFill>
    <a:ln w="0">
      <a:noFill/>
    </a:ln>
  </c:sp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0" sz="1300" strike="noStrike" u="none">
                <a:solidFill>
                  <a:srgbClr val="000000"/>
                </a:solidFill>
                <a:uFillTx/>
                <a:latin typeface="Arial"/>
              </a:defRPr>
            </a:pPr>
            <a:r>
              <a:rPr b="0" sz="13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Neural Network Evolution</a:t>
            </a:r>
          </a:p>
        </c:rich>
      </c:tx>
      <c:overlay val="0"/>
      <c:spPr>
        <a:noFill/>
        <a:ln w="0">
          <a:noFill/>
        </a:ln>
      </c:spPr>
    </c:title>
    <c:autoTitleDeleted val="0"/>
    <c:plotArea>
      <c:scatterChart>
        <c:scatterStyle val="line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Score</c:v>
                </c:pt>
              </c:strCache>
            </c:strRef>
          </c:tx>
          <c:spPr>
            <a:solidFill>
              <a:srgbClr val="004586"/>
            </a:solidFill>
            <a:ln w="28800">
              <a:solidFill>
                <a:srgbClr val="004586"/>
              </a:solidFill>
              <a:round/>
            </a:ln>
          </c:spPr>
          <c:marker>
            <c:symbol val="none"/>
          </c:marker>
          <c:dLbls>
            <c:txPr>
              <a:bodyPr wrap="none"/>
              <a:lstStyle/>
              <a:p>
                <a:pPr>
                  <a:defRPr b="0" sz="1000" strike="noStrike" u="none">
                    <a:solidFill>
                      <a:srgbClr val="000000"/>
                    </a:solidFill>
                    <a:uFillTx/>
                    <a:latin typeface="Arial"/>
                    <a:ea typeface="DejaVu Sans"/>
                  </a:defRPr>
                </a:pPr>
              </a:p>
            </c:txPr>
            <c:dLblPos val="r"/>
            <c:showLegendKey val="0"/>
            <c:showVal val="0"/>
            <c:showCatName val="0"/>
            <c:showSerName val="0"/>
            <c:showPercent val="0"/>
            <c:separator> </c:separator>
            <c:showLeaderLines val="1"/>
            <c:leaderLines>
              <c:spPr>
                <a:ln w="28800">
                  <a:solidFill>
                    <a:srgbClr val="000000"/>
                  </a:solidFill>
                </a:ln>
              </c:spPr>
            </c:leaderLines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xVal>
            <c:numRef>
              <c:f>1</c:f>
              <c:numCache>
                <c:formatCode>General</c:formatCode>
                <c:ptCount val="49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</c:numCache>
            </c:numRef>
          </c:xVal>
          <c:yVal>
            <c:numRef>
              <c:f>0</c:f>
              <c:numCache>
                <c:formatCode>General</c:formatCode>
                <c:ptCount val="499"/>
                <c:pt idx="0">
                  <c:v>1174</c:v>
                </c:pt>
                <c:pt idx="1">
                  <c:v>2513</c:v>
                </c:pt>
                <c:pt idx="2">
                  <c:v>5665</c:v>
                </c:pt>
                <c:pt idx="3">
                  <c:v>5665</c:v>
                </c:pt>
                <c:pt idx="4">
                  <c:v>7528</c:v>
                </c:pt>
                <c:pt idx="5">
                  <c:v>9096</c:v>
                </c:pt>
                <c:pt idx="6">
                  <c:v>11986</c:v>
                </c:pt>
                <c:pt idx="7">
                  <c:v>18208</c:v>
                </c:pt>
                <c:pt idx="8">
                  <c:v>61266</c:v>
                </c:pt>
                <c:pt idx="9">
                  <c:v>61266</c:v>
                </c:pt>
                <c:pt idx="10">
                  <c:v>89379</c:v>
                </c:pt>
                <c:pt idx="11">
                  <c:v>89379</c:v>
                </c:pt>
                <c:pt idx="12">
                  <c:v>89379</c:v>
                </c:pt>
                <c:pt idx="13">
                  <c:v>89379</c:v>
                </c:pt>
                <c:pt idx="14">
                  <c:v>89379</c:v>
                </c:pt>
                <c:pt idx="15">
                  <c:v>89379</c:v>
                </c:pt>
                <c:pt idx="16">
                  <c:v>89379</c:v>
                </c:pt>
                <c:pt idx="17">
                  <c:v>107811</c:v>
                </c:pt>
                <c:pt idx="18">
                  <c:v>107811</c:v>
                </c:pt>
                <c:pt idx="19">
                  <c:v>107811</c:v>
                </c:pt>
                <c:pt idx="20">
                  <c:v>107811</c:v>
                </c:pt>
                <c:pt idx="21">
                  <c:v>107811</c:v>
                </c:pt>
                <c:pt idx="22">
                  <c:v>228158</c:v>
                </c:pt>
                <c:pt idx="23">
                  <c:v>228158</c:v>
                </c:pt>
                <c:pt idx="24">
                  <c:v>228158</c:v>
                </c:pt>
                <c:pt idx="25">
                  <c:v>228158</c:v>
                </c:pt>
                <c:pt idx="26">
                  <c:v>228158</c:v>
                </c:pt>
                <c:pt idx="27">
                  <c:v>229163</c:v>
                </c:pt>
                <c:pt idx="28">
                  <c:v>229163</c:v>
                </c:pt>
                <c:pt idx="29">
                  <c:v>229163</c:v>
                </c:pt>
                <c:pt idx="30">
                  <c:v>229163</c:v>
                </c:pt>
                <c:pt idx="31">
                  <c:v>229824</c:v>
                </c:pt>
                <c:pt idx="32">
                  <c:v>289409</c:v>
                </c:pt>
                <c:pt idx="33">
                  <c:v>289409</c:v>
                </c:pt>
                <c:pt idx="34">
                  <c:v>289409</c:v>
                </c:pt>
                <c:pt idx="35">
                  <c:v>289409</c:v>
                </c:pt>
                <c:pt idx="36">
                  <c:v>289409</c:v>
                </c:pt>
                <c:pt idx="37">
                  <c:v>289409</c:v>
                </c:pt>
                <c:pt idx="38">
                  <c:v>455171</c:v>
                </c:pt>
                <c:pt idx="39">
                  <c:v>455171</c:v>
                </c:pt>
                <c:pt idx="40">
                  <c:v>455171</c:v>
                </c:pt>
                <c:pt idx="41">
                  <c:v>455171</c:v>
                </c:pt>
                <c:pt idx="42">
                  <c:v>455171</c:v>
                </c:pt>
                <c:pt idx="43">
                  <c:v>455171</c:v>
                </c:pt>
                <c:pt idx="44">
                  <c:v>455171</c:v>
                </c:pt>
                <c:pt idx="45">
                  <c:v>455171</c:v>
                </c:pt>
                <c:pt idx="46">
                  <c:v>455171</c:v>
                </c:pt>
                <c:pt idx="47">
                  <c:v>455171</c:v>
                </c:pt>
                <c:pt idx="48">
                  <c:v>455171</c:v>
                </c:pt>
                <c:pt idx="49">
                  <c:v>455171</c:v>
                </c:pt>
                <c:pt idx="50">
                  <c:v>455171</c:v>
                </c:pt>
                <c:pt idx="51">
                  <c:v>455171</c:v>
                </c:pt>
                <c:pt idx="52">
                  <c:v>455171</c:v>
                </c:pt>
                <c:pt idx="53">
                  <c:v>455171</c:v>
                </c:pt>
                <c:pt idx="54">
                  <c:v>455171</c:v>
                </c:pt>
                <c:pt idx="55">
                  <c:v>455171</c:v>
                </c:pt>
                <c:pt idx="56">
                  <c:v>455171</c:v>
                </c:pt>
                <c:pt idx="57">
                  <c:v>455171</c:v>
                </c:pt>
                <c:pt idx="58">
                  <c:v>455171</c:v>
                </c:pt>
                <c:pt idx="59">
                  <c:v>455171</c:v>
                </c:pt>
                <c:pt idx="60">
                  <c:v>455171</c:v>
                </c:pt>
                <c:pt idx="61">
                  <c:v>492472</c:v>
                </c:pt>
                <c:pt idx="62">
                  <c:v>492472</c:v>
                </c:pt>
                <c:pt idx="63">
                  <c:v>492472</c:v>
                </c:pt>
                <c:pt idx="64">
                  <c:v>492472</c:v>
                </c:pt>
                <c:pt idx="65">
                  <c:v>507464</c:v>
                </c:pt>
                <c:pt idx="66">
                  <c:v>759482</c:v>
                </c:pt>
                <c:pt idx="67">
                  <c:v>1036797</c:v>
                </c:pt>
                <c:pt idx="68">
                  <c:v>1036797</c:v>
                </c:pt>
                <c:pt idx="69">
                  <c:v>1036797</c:v>
                </c:pt>
                <c:pt idx="70">
                  <c:v>2419177</c:v>
                </c:pt>
                <c:pt idx="71">
                  <c:v>2419177</c:v>
                </c:pt>
                <c:pt idx="72">
                  <c:v>4250618</c:v>
                </c:pt>
                <c:pt idx="73">
                  <c:v>4250618</c:v>
                </c:pt>
                <c:pt idx="74">
                  <c:v>4250618</c:v>
                </c:pt>
                <c:pt idx="75">
                  <c:v>4250618</c:v>
                </c:pt>
                <c:pt idx="76">
                  <c:v>4250618</c:v>
                </c:pt>
                <c:pt idx="77">
                  <c:v>4499733</c:v>
                </c:pt>
                <c:pt idx="78">
                  <c:v>4499733</c:v>
                </c:pt>
                <c:pt idx="79">
                  <c:v>4499733</c:v>
                </c:pt>
                <c:pt idx="80">
                  <c:v>4499733</c:v>
                </c:pt>
                <c:pt idx="81">
                  <c:v>4499733</c:v>
                </c:pt>
                <c:pt idx="82">
                  <c:v>4499733</c:v>
                </c:pt>
                <c:pt idx="83">
                  <c:v>5631662</c:v>
                </c:pt>
                <c:pt idx="84">
                  <c:v>5631662</c:v>
                </c:pt>
                <c:pt idx="85">
                  <c:v>5631662</c:v>
                </c:pt>
                <c:pt idx="86">
                  <c:v>5631662</c:v>
                </c:pt>
                <c:pt idx="87">
                  <c:v>5631662</c:v>
                </c:pt>
                <c:pt idx="88">
                  <c:v>5631662</c:v>
                </c:pt>
                <c:pt idx="89">
                  <c:v>5631662</c:v>
                </c:pt>
                <c:pt idx="90">
                  <c:v>5631662</c:v>
                </c:pt>
                <c:pt idx="91">
                  <c:v>5631662</c:v>
                </c:pt>
                <c:pt idx="92">
                  <c:v>5631662</c:v>
                </c:pt>
                <c:pt idx="93">
                  <c:v>5631662</c:v>
                </c:pt>
                <c:pt idx="94">
                  <c:v>5631662</c:v>
                </c:pt>
                <c:pt idx="95">
                  <c:v>5631662</c:v>
                </c:pt>
                <c:pt idx="96">
                  <c:v>5631662</c:v>
                </c:pt>
                <c:pt idx="97">
                  <c:v>5631662</c:v>
                </c:pt>
                <c:pt idx="98">
                  <c:v>5631662</c:v>
                </c:pt>
                <c:pt idx="99">
                  <c:v>5631662</c:v>
                </c:pt>
                <c:pt idx="100">
                  <c:v>2573346</c:v>
                </c:pt>
                <c:pt idx="101">
                  <c:v>2573346</c:v>
                </c:pt>
                <c:pt idx="102">
                  <c:v>2573346</c:v>
                </c:pt>
                <c:pt idx="103">
                  <c:v>2573346</c:v>
                </c:pt>
                <c:pt idx="104">
                  <c:v>2573346</c:v>
                </c:pt>
                <c:pt idx="105">
                  <c:v>2573346</c:v>
                </c:pt>
                <c:pt idx="106">
                  <c:v>2573346</c:v>
                </c:pt>
                <c:pt idx="107">
                  <c:v>2573346</c:v>
                </c:pt>
                <c:pt idx="108">
                  <c:v>2573346</c:v>
                </c:pt>
                <c:pt idx="109">
                  <c:v>2573346</c:v>
                </c:pt>
                <c:pt idx="110">
                  <c:v>4646502</c:v>
                </c:pt>
                <c:pt idx="111">
                  <c:v>4646502</c:v>
                </c:pt>
                <c:pt idx="112">
                  <c:v>4646502</c:v>
                </c:pt>
                <c:pt idx="113">
                  <c:v>4646502</c:v>
                </c:pt>
                <c:pt idx="114">
                  <c:v>4646502</c:v>
                </c:pt>
                <c:pt idx="115">
                  <c:v>4646502</c:v>
                </c:pt>
                <c:pt idx="116">
                  <c:v>4646502</c:v>
                </c:pt>
                <c:pt idx="117">
                  <c:v>7426437</c:v>
                </c:pt>
                <c:pt idx="118">
                  <c:v>7426437</c:v>
                </c:pt>
                <c:pt idx="119">
                  <c:v>7426437</c:v>
                </c:pt>
                <c:pt idx="120">
                  <c:v>7426437</c:v>
                </c:pt>
                <c:pt idx="121">
                  <c:v>7426437</c:v>
                </c:pt>
                <c:pt idx="122">
                  <c:v>7426437</c:v>
                </c:pt>
                <c:pt idx="123">
                  <c:v>7426437</c:v>
                </c:pt>
                <c:pt idx="124">
                  <c:v>7426437</c:v>
                </c:pt>
                <c:pt idx="125">
                  <c:v>7426437</c:v>
                </c:pt>
                <c:pt idx="126">
                  <c:v>7426437</c:v>
                </c:pt>
                <c:pt idx="127">
                  <c:v>7426437</c:v>
                </c:pt>
                <c:pt idx="128">
                  <c:v>7426437</c:v>
                </c:pt>
                <c:pt idx="129">
                  <c:v>7426437</c:v>
                </c:pt>
                <c:pt idx="130">
                  <c:v>7426437</c:v>
                </c:pt>
                <c:pt idx="131">
                  <c:v>7426437</c:v>
                </c:pt>
                <c:pt idx="132">
                  <c:v>7426437</c:v>
                </c:pt>
                <c:pt idx="133">
                  <c:v>7426437</c:v>
                </c:pt>
                <c:pt idx="134">
                  <c:v>7426437</c:v>
                </c:pt>
                <c:pt idx="135">
                  <c:v>7426437</c:v>
                </c:pt>
                <c:pt idx="136">
                  <c:v>7426437</c:v>
                </c:pt>
                <c:pt idx="137">
                  <c:v>7426437</c:v>
                </c:pt>
                <c:pt idx="138">
                  <c:v>7426437</c:v>
                </c:pt>
                <c:pt idx="139">
                  <c:v>7426437</c:v>
                </c:pt>
                <c:pt idx="140">
                  <c:v>7426437</c:v>
                </c:pt>
                <c:pt idx="141">
                  <c:v>7426437</c:v>
                </c:pt>
                <c:pt idx="142">
                  <c:v>7426437</c:v>
                </c:pt>
                <c:pt idx="143">
                  <c:v>7426437</c:v>
                </c:pt>
                <c:pt idx="144">
                  <c:v>7426437</c:v>
                </c:pt>
                <c:pt idx="145">
                  <c:v>7426437</c:v>
                </c:pt>
                <c:pt idx="146">
                  <c:v>7426437</c:v>
                </c:pt>
                <c:pt idx="147">
                  <c:v>7426437</c:v>
                </c:pt>
                <c:pt idx="148">
                  <c:v>7426437</c:v>
                </c:pt>
                <c:pt idx="149">
                  <c:v>7426437</c:v>
                </c:pt>
                <c:pt idx="150">
                  <c:v>7426437</c:v>
                </c:pt>
                <c:pt idx="151">
                  <c:v>7426437</c:v>
                </c:pt>
                <c:pt idx="152">
                  <c:v>7426437</c:v>
                </c:pt>
                <c:pt idx="153">
                  <c:v>7426437</c:v>
                </c:pt>
                <c:pt idx="154">
                  <c:v>7426437</c:v>
                </c:pt>
                <c:pt idx="155">
                  <c:v>7426437</c:v>
                </c:pt>
                <c:pt idx="156">
                  <c:v>7426437</c:v>
                </c:pt>
                <c:pt idx="157">
                  <c:v>7426437</c:v>
                </c:pt>
                <c:pt idx="158">
                  <c:v>7426437</c:v>
                </c:pt>
                <c:pt idx="159">
                  <c:v>7426437</c:v>
                </c:pt>
                <c:pt idx="160">
                  <c:v>7426437</c:v>
                </c:pt>
                <c:pt idx="161">
                  <c:v>7426437</c:v>
                </c:pt>
                <c:pt idx="162">
                  <c:v>7426437</c:v>
                </c:pt>
                <c:pt idx="163">
                  <c:v>7426437</c:v>
                </c:pt>
                <c:pt idx="164">
                  <c:v>7426437</c:v>
                </c:pt>
                <c:pt idx="165">
                  <c:v>7426437</c:v>
                </c:pt>
                <c:pt idx="166">
                  <c:v>7426437</c:v>
                </c:pt>
                <c:pt idx="167">
                  <c:v>7426437</c:v>
                </c:pt>
                <c:pt idx="168">
                  <c:v>7426437</c:v>
                </c:pt>
                <c:pt idx="169">
                  <c:v>7426437</c:v>
                </c:pt>
                <c:pt idx="170">
                  <c:v>7426437</c:v>
                </c:pt>
                <c:pt idx="171">
                  <c:v>7426437</c:v>
                </c:pt>
                <c:pt idx="172">
                  <c:v>7426437</c:v>
                </c:pt>
                <c:pt idx="173">
                  <c:v>7426437</c:v>
                </c:pt>
                <c:pt idx="174">
                  <c:v>7426437</c:v>
                </c:pt>
                <c:pt idx="175">
                  <c:v>7426437</c:v>
                </c:pt>
                <c:pt idx="176">
                  <c:v>7426437</c:v>
                </c:pt>
                <c:pt idx="177">
                  <c:v>7426437</c:v>
                </c:pt>
                <c:pt idx="178">
                  <c:v>7426437</c:v>
                </c:pt>
                <c:pt idx="179">
                  <c:v>7426437</c:v>
                </c:pt>
                <c:pt idx="180">
                  <c:v>7426437</c:v>
                </c:pt>
                <c:pt idx="181">
                  <c:v>7426437</c:v>
                </c:pt>
                <c:pt idx="182">
                  <c:v>7426437</c:v>
                </c:pt>
                <c:pt idx="183">
                  <c:v>7426437</c:v>
                </c:pt>
                <c:pt idx="184">
                  <c:v>7426437</c:v>
                </c:pt>
                <c:pt idx="185">
                  <c:v>7426437</c:v>
                </c:pt>
                <c:pt idx="186">
                  <c:v>7426437</c:v>
                </c:pt>
                <c:pt idx="187">
                  <c:v>7426437</c:v>
                </c:pt>
                <c:pt idx="188">
                  <c:v>7426437</c:v>
                </c:pt>
                <c:pt idx="189">
                  <c:v>7426437</c:v>
                </c:pt>
                <c:pt idx="190">
                  <c:v>7426437</c:v>
                </c:pt>
                <c:pt idx="191">
                  <c:v>7426437</c:v>
                </c:pt>
                <c:pt idx="192">
                  <c:v>7426437</c:v>
                </c:pt>
                <c:pt idx="193">
                  <c:v>7426437</c:v>
                </c:pt>
                <c:pt idx="194">
                  <c:v>7426437</c:v>
                </c:pt>
                <c:pt idx="195">
                  <c:v>7426437</c:v>
                </c:pt>
                <c:pt idx="196">
                  <c:v>7426437</c:v>
                </c:pt>
                <c:pt idx="197">
                  <c:v>7426437</c:v>
                </c:pt>
                <c:pt idx="198">
                  <c:v>7426437</c:v>
                </c:pt>
                <c:pt idx="199">
                  <c:v>7426437</c:v>
                </c:pt>
                <c:pt idx="200">
                  <c:v>1112278</c:v>
                </c:pt>
                <c:pt idx="201">
                  <c:v>1722658</c:v>
                </c:pt>
                <c:pt idx="202">
                  <c:v>1722658</c:v>
                </c:pt>
                <c:pt idx="203">
                  <c:v>1893728</c:v>
                </c:pt>
                <c:pt idx="204">
                  <c:v>1893728</c:v>
                </c:pt>
                <c:pt idx="205">
                  <c:v>2447709</c:v>
                </c:pt>
                <c:pt idx="206">
                  <c:v>2447709</c:v>
                </c:pt>
                <c:pt idx="207">
                  <c:v>2649949</c:v>
                </c:pt>
                <c:pt idx="208">
                  <c:v>2649949</c:v>
                </c:pt>
                <c:pt idx="209">
                  <c:v>2649949</c:v>
                </c:pt>
                <c:pt idx="210">
                  <c:v>2649949</c:v>
                </c:pt>
                <c:pt idx="211">
                  <c:v>2649949</c:v>
                </c:pt>
                <c:pt idx="212">
                  <c:v>4494670</c:v>
                </c:pt>
                <c:pt idx="213">
                  <c:v>4494670</c:v>
                </c:pt>
                <c:pt idx="214">
                  <c:v>4494670</c:v>
                </c:pt>
                <c:pt idx="215">
                  <c:v>4494670</c:v>
                </c:pt>
                <c:pt idx="216">
                  <c:v>4494670</c:v>
                </c:pt>
                <c:pt idx="217">
                  <c:v>4494670</c:v>
                </c:pt>
                <c:pt idx="218">
                  <c:v>4494670</c:v>
                </c:pt>
                <c:pt idx="219">
                  <c:v>4494670</c:v>
                </c:pt>
                <c:pt idx="220">
                  <c:v>4494670</c:v>
                </c:pt>
                <c:pt idx="221">
                  <c:v>4494670</c:v>
                </c:pt>
                <c:pt idx="222">
                  <c:v>4494670</c:v>
                </c:pt>
                <c:pt idx="223">
                  <c:v>4494670</c:v>
                </c:pt>
                <c:pt idx="224">
                  <c:v>4494670</c:v>
                </c:pt>
                <c:pt idx="225">
                  <c:v>4940540</c:v>
                </c:pt>
                <c:pt idx="226">
                  <c:v>4940540</c:v>
                </c:pt>
                <c:pt idx="227">
                  <c:v>4940540</c:v>
                </c:pt>
                <c:pt idx="228">
                  <c:v>4940540</c:v>
                </c:pt>
                <c:pt idx="229">
                  <c:v>4940540</c:v>
                </c:pt>
                <c:pt idx="230">
                  <c:v>4940540</c:v>
                </c:pt>
                <c:pt idx="231">
                  <c:v>4940540</c:v>
                </c:pt>
                <c:pt idx="232">
                  <c:v>4940540</c:v>
                </c:pt>
                <c:pt idx="233">
                  <c:v>4940540</c:v>
                </c:pt>
                <c:pt idx="234">
                  <c:v>4940540</c:v>
                </c:pt>
                <c:pt idx="235">
                  <c:v>4940540</c:v>
                </c:pt>
                <c:pt idx="236">
                  <c:v>4940540</c:v>
                </c:pt>
                <c:pt idx="237">
                  <c:v>4940540</c:v>
                </c:pt>
                <c:pt idx="238">
                  <c:v>4940540</c:v>
                </c:pt>
                <c:pt idx="239">
                  <c:v>4940540</c:v>
                </c:pt>
                <c:pt idx="240">
                  <c:v>4940540</c:v>
                </c:pt>
                <c:pt idx="241">
                  <c:v>4940540</c:v>
                </c:pt>
                <c:pt idx="242">
                  <c:v>4940540</c:v>
                </c:pt>
                <c:pt idx="243">
                  <c:v>4940540</c:v>
                </c:pt>
                <c:pt idx="244">
                  <c:v>4940540</c:v>
                </c:pt>
                <c:pt idx="245">
                  <c:v>4940540</c:v>
                </c:pt>
                <c:pt idx="246">
                  <c:v>4940540</c:v>
                </c:pt>
                <c:pt idx="247">
                  <c:v>4940540</c:v>
                </c:pt>
                <c:pt idx="248">
                  <c:v>4940540</c:v>
                </c:pt>
                <c:pt idx="249">
                  <c:v>4940540</c:v>
                </c:pt>
                <c:pt idx="250">
                  <c:v>4940540</c:v>
                </c:pt>
                <c:pt idx="251">
                  <c:v>4940540</c:v>
                </c:pt>
                <c:pt idx="252">
                  <c:v>4940540</c:v>
                </c:pt>
                <c:pt idx="253">
                  <c:v>4940540</c:v>
                </c:pt>
                <c:pt idx="254">
                  <c:v>4940540</c:v>
                </c:pt>
                <c:pt idx="255">
                  <c:v>4940540</c:v>
                </c:pt>
                <c:pt idx="256">
                  <c:v>4940540</c:v>
                </c:pt>
                <c:pt idx="257">
                  <c:v>4940540</c:v>
                </c:pt>
                <c:pt idx="258">
                  <c:v>4940540</c:v>
                </c:pt>
                <c:pt idx="259">
                  <c:v>4940540</c:v>
                </c:pt>
                <c:pt idx="260">
                  <c:v>4940540</c:v>
                </c:pt>
                <c:pt idx="261">
                  <c:v>4940540</c:v>
                </c:pt>
                <c:pt idx="262">
                  <c:v>4940540</c:v>
                </c:pt>
                <c:pt idx="263">
                  <c:v>5091872</c:v>
                </c:pt>
                <c:pt idx="264">
                  <c:v>5091872</c:v>
                </c:pt>
                <c:pt idx="265">
                  <c:v>5091872</c:v>
                </c:pt>
                <c:pt idx="266">
                  <c:v>5091872</c:v>
                </c:pt>
                <c:pt idx="267">
                  <c:v>5091872</c:v>
                </c:pt>
                <c:pt idx="268">
                  <c:v>5091872</c:v>
                </c:pt>
                <c:pt idx="269">
                  <c:v>5091872</c:v>
                </c:pt>
                <c:pt idx="270">
                  <c:v>5091872</c:v>
                </c:pt>
                <c:pt idx="271">
                  <c:v>5091872</c:v>
                </c:pt>
                <c:pt idx="272">
                  <c:v>5091872</c:v>
                </c:pt>
                <c:pt idx="273">
                  <c:v>5091872</c:v>
                </c:pt>
                <c:pt idx="274">
                  <c:v>5091872</c:v>
                </c:pt>
                <c:pt idx="275">
                  <c:v>5091872</c:v>
                </c:pt>
                <c:pt idx="276">
                  <c:v>5091872</c:v>
                </c:pt>
                <c:pt idx="277">
                  <c:v>5091872</c:v>
                </c:pt>
                <c:pt idx="278">
                  <c:v>5091872</c:v>
                </c:pt>
                <c:pt idx="279">
                  <c:v>5091872</c:v>
                </c:pt>
                <c:pt idx="280">
                  <c:v>5091872</c:v>
                </c:pt>
                <c:pt idx="281">
                  <c:v>5091872</c:v>
                </c:pt>
                <c:pt idx="282">
                  <c:v>5091872</c:v>
                </c:pt>
                <c:pt idx="283">
                  <c:v>5091872</c:v>
                </c:pt>
                <c:pt idx="284">
                  <c:v>5091872</c:v>
                </c:pt>
                <c:pt idx="285">
                  <c:v>5091872</c:v>
                </c:pt>
                <c:pt idx="286">
                  <c:v>5091872</c:v>
                </c:pt>
                <c:pt idx="287">
                  <c:v>5091872</c:v>
                </c:pt>
                <c:pt idx="288">
                  <c:v>5091872</c:v>
                </c:pt>
                <c:pt idx="289">
                  <c:v>5583698</c:v>
                </c:pt>
                <c:pt idx="290">
                  <c:v>5583698</c:v>
                </c:pt>
                <c:pt idx="291">
                  <c:v>5583698</c:v>
                </c:pt>
                <c:pt idx="292">
                  <c:v>5583698</c:v>
                </c:pt>
                <c:pt idx="293">
                  <c:v>5583698</c:v>
                </c:pt>
                <c:pt idx="294">
                  <c:v>5583698</c:v>
                </c:pt>
                <c:pt idx="295">
                  <c:v>5583698</c:v>
                </c:pt>
                <c:pt idx="296">
                  <c:v>7133319</c:v>
                </c:pt>
                <c:pt idx="297">
                  <c:v>7133319</c:v>
                </c:pt>
                <c:pt idx="298">
                  <c:v>9369476</c:v>
                </c:pt>
                <c:pt idx="299">
                  <c:v>9369476</c:v>
                </c:pt>
                <c:pt idx="300">
                  <c:v>6976059</c:v>
                </c:pt>
                <c:pt idx="301">
                  <c:v>6976059</c:v>
                </c:pt>
                <c:pt idx="302">
                  <c:v>6976059</c:v>
                </c:pt>
                <c:pt idx="303">
                  <c:v>6976059</c:v>
                </c:pt>
                <c:pt idx="304">
                  <c:v>6976059</c:v>
                </c:pt>
                <c:pt idx="305">
                  <c:v>6976059</c:v>
                </c:pt>
                <c:pt idx="306">
                  <c:v>6976059</c:v>
                </c:pt>
                <c:pt idx="307">
                  <c:v>6976059</c:v>
                </c:pt>
                <c:pt idx="308">
                  <c:v>6976059</c:v>
                </c:pt>
                <c:pt idx="309">
                  <c:v>6976059</c:v>
                </c:pt>
                <c:pt idx="310">
                  <c:v>6976059</c:v>
                </c:pt>
                <c:pt idx="311">
                  <c:v>6976059</c:v>
                </c:pt>
                <c:pt idx="312">
                  <c:v>6976059</c:v>
                </c:pt>
                <c:pt idx="313">
                  <c:v>6976059</c:v>
                </c:pt>
                <c:pt idx="314">
                  <c:v>8880342</c:v>
                </c:pt>
                <c:pt idx="315">
                  <c:v>8880342</c:v>
                </c:pt>
                <c:pt idx="316">
                  <c:v>8880342</c:v>
                </c:pt>
                <c:pt idx="317">
                  <c:v>8880342</c:v>
                </c:pt>
                <c:pt idx="318">
                  <c:v>8880342</c:v>
                </c:pt>
                <c:pt idx="319">
                  <c:v>8880342</c:v>
                </c:pt>
                <c:pt idx="320">
                  <c:v>8880342</c:v>
                </c:pt>
                <c:pt idx="321">
                  <c:v>8880342</c:v>
                </c:pt>
                <c:pt idx="322">
                  <c:v>8880342</c:v>
                </c:pt>
                <c:pt idx="323">
                  <c:v>8880342</c:v>
                </c:pt>
                <c:pt idx="324">
                  <c:v>8880342</c:v>
                </c:pt>
                <c:pt idx="325">
                  <c:v>8880342</c:v>
                </c:pt>
                <c:pt idx="326">
                  <c:v>8880342</c:v>
                </c:pt>
                <c:pt idx="327">
                  <c:v>8880342</c:v>
                </c:pt>
                <c:pt idx="328">
                  <c:v>8880342</c:v>
                </c:pt>
                <c:pt idx="329">
                  <c:v>8880342</c:v>
                </c:pt>
                <c:pt idx="330">
                  <c:v>8880342</c:v>
                </c:pt>
                <c:pt idx="331">
                  <c:v>8880342</c:v>
                </c:pt>
                <c:pt idx="332">
                  <c:v>9439062</c:v>
                </c:pt>
                <c:pt idx="333">
                  <c:v>9439062</c:v>
                </c:pt>
                <c:pt idx="334">
                  <c:v>9439062</c:v>
                </c:pt>
                <c:pt idx="335">
                  <c:v>9439062</c:v>
                </c:pt>
                <c:pt idx="336">
                  <c:v>9439062</c:v>
                </c:pt>
                <c:pt idx="337">
                  <c:v>9439062</c:v>
                </c:pt>
                <c:pt idx="338">
                  <c:v>9439062</c:v>
                </c:pt>
                <c:pt idx="339">
                  <c:v>9439062</c:v>
                </c:pt>
                <c:pt idx="340">
                  <c:v>9711535</c:v>
                </c:pt>
                <c:pt idx="341">
                  <c:v>9711535</c:v>
                </c:pt>
                <c:pt idx="342">
                  <c:v>9711535</c:v>
                </c:pt>
                <c:pt idx="343">
                  <c:v>9711535</c:v>
                </c:pt>
                <c:pt idx="344">
                  <c:v>9711535</c:v>
                </c:pt>
                <c:pt idx="345">
                  <c:v>9711535</c:v>
                </c:pt>
                <c:pt idx="346">
                  <c:v>9711535</c:v>
                </c:pt>
                <c:pt idx="347">
                  <c:v>9711535</c:v>
                </c:pt>
                <c:pt idx="348">
                  <c:v>9711535</c:v>
                </c:pt>
                <c:pt idx="349">
                  <c:v>9711535</c:v>
                </c:pt>
                <c:pt idx="350">
                  <c:v>9711535</c:v>
                </c:pt>
                <c:pt idx="351">
                  <c:v>9711535</c:v>
                </c:pt>
                <c:pt idx="352">
                  <c:v>9711535</c:v>
                </c:pt>
                <c:pt idx="353">
                  <c:v>9711535</c:v>
                </c:pt>
                <c:pt idx="354">
                  <c:v>9711535</c:v>
                </c:pt>
                <c:pt idx="355">
                  <c:v>9711535</c:v>
                </c:pt>
                <c:pt idx="356">
                  <c:v>9711535</c:v>
                </c:pt>
                <c:pt idx="357">
                  <c:v>9711535</c:v>
                </c:pt>
                <c:pt idx="358">
                  <c:v>9711535</c:v>
                </c:pt>
                <c:pt idx="359">
                  <c:v>9711535</c:v>
                </c:pt>
                <c:pt idx="360">
                  <c:v>9711535</c:v>
                </c:pt>
                <c:pt idx="361">
                  <c:v>9711535</c:v>
                </c:pt>
                <c:pt idx="362">
                  <c:v>9711535</c:v>
                </c:pt>
                <c:pt idx="363">
                  <c:v>9711535</c:v>
                </c:pt>
                <c:pt idx="364">
                  <c:v>9711535</c:v>
                </c:pt>
                <c:pt idx="365">
                  <c:v>9711535</c:v>
                </c:pt>
                <c:pt idx="366">
                  <c:v>9711535</c:v>
                </c:pt>
                <c:pt idx="367">
                  <c:v>9711535</c:v>
                </c:pt>
                <c:pt idx="368">
                  <c:v>9711535</c:v>
                </c:pt>
                <c:pt idx="369">
                  <c:v>9711535</c:v>
                </c:pt>
                <c:pt idx="370">
                  <c:v>9711535</c:v>
                </c:pt>
                <c:pt idx="371">
                  <c:v>9711535</c:v>
                </c:pt>
                <c:pt idx="372">
                  <c:v>9711535</c:v>
                </c:pt>
                <c:pt idx="373">
                  <c:v>9711535</c:v>
                </c:pt>
                <c:pt idx="374">
                  <c:v>9711535</c:v>
                </c:pt>
                <c:pt idx="375">
                  <c:v>9711535</c:v>
                </c:pt>
                <c:pt idx="376">
                  <c:v>9711535</c:v>
                </c:pt>
                <c:pt idx="377">
                  <c:v>9711535</c:v>
                </c:pt>
                <c:pt idx="378">
                  <c:v>9711535</c:v>
                </c:pt>
                <c:pt idx="379">
                  <c:v>9711535</c:v>
                </c:pt>
                <c:pt idx="380">
                  <c:v>9711535</c:v>
                </c:pt>
                <c:pt idx="381">
                  <c:v>9711535</c:v>
                </c:pt>
                <c:pt idx="382">
                  <c:v>9711535</c:v>
                </c:pt>
                <c:pt idx="383">
                  <c:v>9711535</c:v>
                </c:pt>
                <c:pt idx="384">
                  <c:v>9711535</c:v>
                </c:pt>
                <c:pt idx="385">
                  <c:v>9711535</c:v>
                </c:pt>
                <c:pt idx="386">
                  <c:v>9711535</c:v>
                </c:pt>
                <c:pt idx="387">
                  <c:v>9711535</c:v>
                </c:pt>
                <c:pt idx="388">
                  <c:v>9711535</c:v>
                </c:pt>
                <c:pt idx="389">
                  <c:v>9711535</c:v>
                </c:pt>
                <c:pt idx="390">
                  <c:v>9711535</c:v>
                </c:pt>
                <c:pt idx="391">
                  <c:v>9711535</c:v>
                </c:pt>
                <c:pt idx="392">
                  <c:v>9711535</c:v>
                </c:pt>
                <c:pt idx="393">
                  <c:v>9711535</c:v>
                </c:pt>
                <c:pt idx="394">
                  <c:v>9711535</c:v>
                </c:pt>
                <c:pt idx="395">
                  <c:v>9711535</c:v>
                </c:pt>
                <c:pt idx="396">
                  <c:v>9711535</c:v>
                </c:pt>
                <c:pt idx="397">
                  <c:v>9711535</c:v>
                </c:pt>
                <c:pt idx="398">
                  <c:v>9711535</c:v>
                </c:pt>
                <c:pt idx="399">
                  <c:v>9711535</c:v>
                </c:pt>
                <c:pt idx="400">
                  <c:v>3493677</c:v>
                </c:pt>
                <c:pt idx="401">
                  <c:v>3493677</c:v>
                </c:pt>
                <c:pt idx="402">
                  <c:v>3493677</c:v>
                </c:pt>
                <c:pt idx="403">
                  <c:v>3493677</c:v>
                </c:pt>
                <c:pt idx="404">
                  <c:v>3493677</c:v>
                </c:pt>
                <c:pt idx="405">
                  <c:v>3493677</c:v>
                </c:pt>
                <c:pt idx="406">
                  <c:v>3493677</c:v>
                </c:pt>
                <c:pt idx="407">
                  <c:v>3493677</c:v>
                </c:pt>
                <c:pt idx="408">
                  <c:v>3493677</c:v>
                </c:pt>
                <c:pt idx="409">
                  <c:v>3493677</c:v>
                </c:pt>
                <c:pt idx="410">
                  <c:v>5179647</c:v>
                </c:pt>
                <c:pt idx="411">
                  <c:v>5179647</c:v>
                </c:pt>
                <c:pt idx="412">
                  <c:v>10597806</c:v>
                </c:pt>
                <c:pt idx="413">
                  <c:v>10597806</c:v>
                </c:pt>
                <c:pt idx="414">
                  <c:v>10597806</c:v>
                </c:pt>
                <c:pt idx="415">
                  <c:v>10597806</c:v>
                </c:pt>
                <c:pt idx="416">
                  <c:v>10597806</c:v>
                </c:pt>
                <c:pt idx="417">
                  <c:v>10597806</c:v>
                </c:pt>
                <c:pt idx="418">
                  <c:v>10597806</c:v>
                </c:pt>
                <c:pt idx="419">
                  <c:v>10597806</c:v>
                </c:pt>
                <c:pt idx="420">
                  <c:v>10597806</c:v>
                </c:pt>
                <c:pt idx="421">
                  <c:v>10597806</c:v>
                </c:pt>
                <c:pt idx="422">
                  <c:v>10597806</c:v>
                </c:pt>
                <c:pt idx="423">
                  <c:v>10597806</c:v>
                </c:pt>
                <c:pt idx="424">
                  <c:v>10597806</c:v>
                </c:pt>
                <c:pt idx="425">
                  <c:v>10597806</c:v>
                </c:pt>
                <c:pt idx="426">
                  <c:v>10597806</c:v>
                </c:pt>
                <c:pt idx="427">
                  <c:v>10597806</c:v>
                </c:pt>
                <c:pt idx="428">
                  <c:v>10597806</c:v>
                </c:pt>
                <c:pt idx="429">
                  <c:v>10597806</c:v>
                </c:pt>
                <c:pt idx="430">
                  <c:v>10597806</c:v>
                </c:pt>
                <c:pt idx="431">
                  <c:v>10597806</c:v>
                </c:pt>
                <c:pt idx="432">
                  <c:v>10597806</c:v>
                </c:pt>
                <c:pt idx="433">
                  <c:v>10597806</c:v>
                </c:pt>
                <c:pt idx="434">
                  <c:v>10597806</c:v>
                </c:pt>
                <c:pt idx="435">
                  <c:v>10597806</c:v>
                </c:pt>
                <c:pt idx="436">
                  <c:v>10597806</c:v>
                </c:pt>
                <c:pt idx="437">
                  <c:v>10597806</c:v>
                </c:pt>
                <c:pt idx="438">
                  <c:v>10597806</c:v>
                </c:pt>
                <c:pt idx="439">
                  <c:v>10597806</c:v>
                </c:pt>
                <c:pt idx="440">
                  <c:v>10597806</c:v>
                </c:pt>
                <c:pt idx="441">
                  <c:v>10597806</c:v>
                </c:pt>
                <c:pt idx="442">
                  <c:v>10597806</c:v>
                </c:pt>
                <c:pt idx="443">
                  <c:v>10597806</c:v>
                </c:pt>
                <c:pt idx="444">
                  <c:v>10597806</c:v>
                </c:pt>
                <c:pt idx="445">
                  <c:v>10597806</c:v>
                </c:pt>
                <c:pt idx="446">
                  <c:v>10597806</c:v>
                </c:pt>
                <c:pt idx="447">
                  <c:v>10597806</c:v>
                </c:pt>
                <c:pt idx="448">
                  <c:v>10597806</c:v>
                </c:pt>
                <c:pt idx="449">
                  <c:v>10597806</c:v>
                </c:pt>
                <c:pt idx="450">
                  <c:v>10597806</c:v>
                </c:pt>
                <c:pt idx="451">
                  <c:v>10597806</c:v>
                </c:pt>
                <c:pt idx="452">
                  <c:v>10597806</c:v>
                </c:pt>
                <c:pt idx="453">
                  <c:v>10597806</c:v>
                </c:pt>
                <c:pt idx="454">
                  <c:v>10597806</c:v>
                </c:pt>
                <c:pt idx="455">
                  <c:v>10597806</c:v>
                </c:pt>
                <c:pt idx="456">
                  <c:v>10597806</c:v>
                </c:pt>
                <c:pt idx="457">
                  <c:v>10597806</c:v>
                </c:pt>
                <c:pt idx="458">
                  <c:v>10597806</c:v>
                </c:pt>
                <c:pt idx="459">
                  <c:v>10597806</c:v>
                </c:pt>
                <c:pt idx="460">
                  <c:v>10597806</c:v>
                </c:pt>
                <c:pt idx="461">
                  <c:v>10597806</c:v>
                </c:pt>
                <c:pt idx="462">
                  <c:v>10597806</c:v>
                </c:pt>
                <c:pt idx="463">
                  <c:v>10597806</c:v>
                </c:pt>
                <c:pt idx="464">
                  <c:v>10597806</c:v>
                </c:pt>
                <c:pt idx="465">
                  <c:v>10597806</c:v>
                </c:pt>
                <c:pt idx="466">
                  <c:v>10597806</c:v>
                </c:pt>
                <c:pt idx="467">
                  <c:v>10597806</c:v>
                </c:pt>
                <c:pt idx="468">
                  <c:v>10597806</c:v>
                </c:pt>
                <c:pt idx="469">
                  <c:v>10597806</c:v>
                </c:pt>
                <c:pt idx="470">
                  <c:v>10597806</c:v>
                </c:pt>
                <c:pt idx="471">
                  <c:v>10597806</c:v>
                </c:pt>
                <c:pt idx="472">
                  <c:v>10597806</c:v>
                </c:pt>
                <c:pt idx="473">
                  <c:v>10597806</c:v>
                </c:pt>
                <c:pt idx="474">
                  <c:v>10597806</c:v>
                </c:pt>
                <c:pt idx="475">
                  <c:v>10597806</c:v>
                </c:pt>
                <c:pt idx="476">
                  <c:v>10597806</c:v>
                </c:pt>
                <c:pt idx="477">
                  <c:v>10597806</c:v>
                </c:pt>
                <c:pt idx="478">
                  <c:v>10597806</c:v>
                </c:pt>
                <c:pt idx="479">
                  <c:v>10597806</c:v>
                </c:pt>
                <c:pt idx="480">
                  <c:v>10597806</c:v>
                </c:pt>
                <c:pt idx="481">
                  <c:v>10597806</c:v>
                </c:pt>
                <c:pt idx="482">
                  <c:v>10597806</c:v>
                </c:pt>
                <c:pt idx="483">
                  <c:v>10597806</c:v>
                </c:pt>
                <c:pt idx="484">
                  <c:v>10597806</c:v>
                </c:pt>
                <c:pt idx="485">
                  <c:v>10597806</c:v>
                </c:pt>
                <c:pt idx="486">
                  <c:v>10597806</c:v>
                </c:pt>
                <c:pt idx="487">
                  <c:v>10597806</c:v>
                </c:pt>
                <c:pt idx="488">
                  <c:v>10597806</c:v>
                </c:pt>
                <c:pt idx="489">
                  <c:v>24319146</c:v>
                </c:pt>
                <c:pt idx="490">
                  <c:v>24319146</c:v>
                </c:pt>
                <c:pt idx="491">
                  <c:v>24319146</c:v>
                </c:pt>
                <c:pt idx="492">
                  <c:v>24319146</c:v>
                </c:pt>
                <c:pt idx="493">
                  <c:v>24319146</c:v>
                </c:pt>
                <c:pt idx="494">
                  <c:v>24319146</c:v>
                </c:pt>
                <c:pt idx="495">
                  <c:v>24319146</c:v>
                </c:pt>
                <c:pt idx="496">
                  <c:v>24319146</c:v>
                </c:pt>
                <c:pt idx="497">
                  <c:v>24319146</c:v>
                </c:pt>
                <c:pt idx="498">
                  <c:v>24319146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label 2</c:f>
              <c:strCache>
                <c:ptCount val="1"/>
                <c:pt idx="0">
                  <c:v>Human WR</c:v>
                </c:pt>
              </c:strCache>
            </c:strRef>
          </c:tx>
          <c:spPr>
            <a:solidFill>
              <a:srgbClr val="ff420e"/>
            </a:solidFill>
            <a:ln w="28800">
              <a:solidFill>
                <a:srgbClr val="ff420e"/>
              </a:solidFill>
              <a:round/>
            </a:ln>
          </c:spPr>
          <c:marker>
            <c:symbol val="none"/>
          </c:marker>
          <c:dLbls>
            <c:txPr>
              <a:bodyPr wrap="none"/>
              <a:lstStyle/>
              <a:p>
                <a:pPr>
                  <a:defRPr b="0" sz="1000" strike="noStrike" u="none">
                    <a:solidFill>
                      <a:srgbClr val="000000"/>
                    </a:solidFill>
                    <a:uFillTx/>
                    <a:latin typeface="Arial"/>
                    <a:ea typeface="DejaVu Sans"/>
                  </a:defRPr>
                </a:pPr>
              </a:p>
            </c:txPr>
            <c:dLblPos val="r"/>
            <c:showLegendKey val="0"/>
            <c:showVal val="0"/>
            <c:showCatName val="0"/>
            <c:showSerName val="0"/>
            <c:showPercent val="0"/>
            <c:separator> </c:separator>
            <c:showLeaderLines val="1"/>
            <c:leaderLines>
              <c:spPr>
                <a:ln w="28800">
                  <a:solidFill>
                    <a:srgbClr val="000000"/>
                  </a:solidFill>
                </a:ln>
              </c:spPr>
            </c:leaderLines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xVal>
            <c:numRef>
              <c:f>3</c:f>
              <c:numCache>
                <c:formatCode>General</c:formatCode>
                <c:ptCount val="49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</c:numCache>
            </c:numRef>
          </c:xVal>
          <c:yVal>
            <c:numRef>
              <c:f>2</c:f>
              <c:numCache>
                <c:formatCode>General</c:formatCode>
                <c:ptCount val="499"/>
                <c:pt idx="0">
                  <c:v>16000000</c:v>
                </c:pt>
                <c:pt idx="1">
                  <c:v>16000000</c:v>
                </c:pt>
                <c:pt idx="2">
                  <c:v>16000000</c:v>
                </c:pt>
                <c:pt idx="3">
                  <c:v>16000000</c:v>
                </c:pt>
                <c:pt idx="4">
                  <c:v>16000000</c:v>
                </c:pt>
                <c:pt idx="5">
                  <c:v>16000000</c:v>
                </c:pt>
                <c:pt idx="6">
                  <c:v>16000000</c:v>
                </c:pt>
                <c:pt idx="7">
                  <c:v>16000000</c:v>
                </c:pt>
                <c:pt idx="8">
                  <c:v>16000000</c:v>
                </c:pt>
                <c:pt idx="9">
                  <c:v>16000000</c:v>
                </c:pt>
                <c:pt idx="10">
                  <c:v>16000000</c:v>
                </c:pt>
                <c:pt idx="11">
                  <c:v>16000000</c:v>
                </c:pt>
                <c:pt idx="12">
                  <c:v>16000000</c:v>
                </c:pt>
                <c:pt idx="13">
                  <c:v>16000000</c:v>
                </c:pt>
                <c:pt idx="14">
                  <c:v>16000000</c:v>
                </c:pt>
                <c:pt idx="15">
                  <c:v>16000000</c:v>
                </c:pt>
                <c:pt idx="16">
                  <c:v>16000000</c:v>
                </c:pt>
                <c:pt idx="17">
                  <c:v>16000000</c:v>
                </c:pt>
                <c:pt idx="18">
                  <c:v>16000000</c:v>
                </c:pt>
                <c:pt idx="19">
                  <c:v>16000000</c:v>
                </c:pt>
                <c:pt idx="20">
                  <c:v>16000000</c:v>
                </c:pt>
                <c:pt idx="21">
                  <c:v>16000000</c:v>
                </c:pt>
                <c:pt idx="22">
                  <c:v>16000000</c:v>
                </c:pt>
                <c:pt idx="23">
                  <c:v>16000000</c:v>
                </c:pt>
                <c:pt idx="24">
                  <c:v>16000000</c:v>
                </c:pt>
                <c:pt idx="25">
                  <c:v>16000000</c:v>
                </c:pt>
                <c:pt idx="26">
                  <c:v>16000000</c:v>
                </c:pt>
                <c:pt idx="27">
                  <c:v>16000000</c:v>
                </c:pt>
                <c:pt idx="28">
                  <c:v>16000000</c:v>
                </c:pt>
                <c:pt idx="29">
                  <c:v>16000000</c:v>
                </c:pt>
                <c:pt idx="30">
                  <c:v>16000000</c:v>
                </c:pt>
                <c:pt idx="31">
                  <c:v>16000000</c:v>
                </c:pt>
                <c:pt idx="32">
                  <c:v>16000000</c:v>
                </c:pt>
                <c:pt idx="33">
                  <c:v>16000000</c:v>
                </c:pt>
                <c:pt idx="34">
                  <c:v>16000000</c:v>
                </c:pt>
                <c:pt idx="35">
                  <c:v>16000000</c:v>
                </c:pt>
                <c:pt idx="36">
                  <c:v>16000000</c:v>
                </c:pt>
                <c:pt idx="37">
                  <c:v>16000000</c:v>
                </c:pt>
                <c:pt idx="38">
                  <c:v>16000000</c:v>
                </c:pt>
                <c:pt idx="39">
                  <c:v>16000000</c:v>
                </c:pt>
                <c:pt idx="40">
                  <c:v>16000000</c:v>
                </c:pt>
                <c:pt idx="41">
                  <c:v>16000000</c:v>
                </c:pt>
                <c:pt idx="42">
                  <c:v>16000000</c:v>
                </c:pt>
                <c:pt idx="43">
                  <c:v>16000000</c:v>
                </c:pt>
                <c:pt idx="44">
                  <c:v>16000000</c:v>
                </c:pt>
                <c:pt idx="45">
                  <c:v>16000000</c:v>
                </c:pt>
                <c:pt idx="46">
                  <c:v>16000000</c:v>
                </c:pt>
                <c:pt idx="47">
                  <c:v>16000000</c:v>
                </c:pt>
                <c:pt idx="48">
                  <c:v>16000000</c:v>
                </c:pt>
                <c:pt idx="49">
                  <c:v>16000000</c:v>
                </c:pt>
                <c:pt idx="50">
                  <c:v>16000000</c:v>
                </c:pt>
                <c:pt idx="51">
                  <c:v>16000000</c:v>
                </c:pt>
                <c:pt idx="52">
                  <c:v>16000000</c:v>
                </c:pt>
                <c:pt idx="53">
                  <c:v>16000000</c:v>
                </c:pt>
                <c:pt idx="54">
                  <c:v>16000000</c:v>
                </c:pt>
                <c:pt idx="55">
                  <c:v>16000000</c:v>
                </c:pt>
                <c:pt idx="56">
                  <c:v>16000000</c:v>
                </c:pt>
                <c:pt idx="57">
                  <c:v>16000000</c:v>
                </c:pt>
                <c:pt idx="58">
                  <c:v>16000000</c:v>
                </c:pt>
                <c:pt idx="59">
                  <c:v>16000000</c:v>
                </c:pt>
                <c:pt idx="60">
                  <c:v>16000000</c:v>
                </c:pt>
                <c:pt idx="61">
                  <c:v>16000000</c:v>
                </c:pt>
                <c:pt idx="62">
                  <c:v>16000000</c:v>
                </c:pt>
                <c:pt idx="63">
                  <c:v>16000000</c:v>
                </c:pt>
                <c:pt idx="64">
                  <c:v>16000000</c:v>
                </c:pt>
                <c:pt idx="65">
                  <c:v>16000000</c:v>
                </c:pt>
                <c:pt idx="66">
                  <c:v>16000000</c:v>
                </c:pt>
                <c:pt idx="67">
                  <c:v>16000000</c:v>
                </c:pt>
                <c:pt idx="68">
                  <c:v>16000000</c:v>
                </c:pt>
                <c:pt idx="69">
                  <c:v>16000000</c:v>
                </c:pt>
                <c:pt idx="70">
                  <c:v>16000000</c:v>
                </c:pt>
                <c:pt idx="71">
                  <c:v>16000000</c:v>
                </c:pt>
                <c:pt idx="72">
                  <c:v>16000000</c:v>
                </c:pt>
                <c:pt idx="73">
                  <c:v>16000000</c:v>
                </c:pt>
                <c:pt idx="74">
                  <c:v>16000000</c:v>
                </c:pt>
                <c:pt idx="75">
                  <c:v>16000000</c:v>
                </c:pt>
                <c:pt idx="76">
                  <c:v>16000000</c:v>
                </c:pt>
                <c:pt idx="77">
                  <c:v>16000000</c:v>
                </c:pt>
                <c:pt idx="78">
                  <c:v>16000000</c:v>
                </c:pt>
                <c:pt idx="79">
                  <c:v>16000000</c:v>
                </c:pt>
                <c:pt idx="80">
                  <c:v>16000000</c:v>
                </c:pt>
                <c:pt idx="81">
                  <c:v>16000000</c:v>
                </c:pt>
                <c:pt idx="82">
                  <c:v>16000000</c:v>
                </c:pt>
                <c:pt idx="83">
                  <c:v>16000000</c:v>
                </c:pt>
                <c:pt idx="84">
                  <c:v>16000000</c:v>
                </c:pt>
                <c:pt idx="85">
                  <c:v>16000000</c:v>
                </c:pt>
                <c:pt idx="86">
                  <c:v>16000000</c:v>
                </c:pt>
                <c:pt idx="87">
                  <c:v>16000000</c:v>
                </c:pt>
                <c:pt idx="88">
                  <c:v>16000000</c:v>
                </c:pt>
                <c:pt idx="89">
                  <c:v>16000000</c:v>
                </c:pt>
                <c:pt idx="90">
                  <c:v>16000000</c:v>
                </c:pt>
                <c:pt idx="91">
                  <c:v>16000000</c:v>
                </c:pt>
                <c:pt idx="92">
                  <c:v>16000000</c:v>
                </c:pt>
                <c:pt idx="93">
                  <c:v>16000000</c:v>
                </c:pt>
                <c:pt idx="94">
                  <c:v>16000000</c:v>
                </c:pt>
                <c:pt idx="95">
                  <c:v>16000000</c:v>
                </c:pt>
                <c:pt idx="96">
                  <c:v>16000000</c:v>
                </c:pt>
                <c:pt idx="97">
                  <c:v>16000000</c:v>
                </c:pt>
                <c:pt idx="98">
                  <c:v>16000000</c:v>
                </c:pt>
                <c:pt idx="99">
                  <c:v>16000000</c:v>
                </c:pt>
                <c:pt idx="100">
                  <c:v>16000000</c:v>
                </c:pt>
                <c:pt idx="101">
                  <c:v>16000000</c:v>
                </c:pt>
                <c:pt idx="102">
                  <c:v>16000000</c:v>
                </c:pt>
                <c:pt idx="103">
                  <c:v>16000000</c:v>
                </c:pt>
                <c:pt idx="104">
                  <c:v>16000000</c:v>
                </c:pt>
                <c:pt idx="105">
                  <c:v>16000000</c:v>
                </c:pt>
                <c:pt idx="106">
                  <c:v>16000000</c:v>
                </c:pt>
                <c:pt idx="107">
                  <c:v>16000000</c:v>
                </c:pt>
                <c:pt idx="108">
                  <c:v>16000000</c:v>
                </c:pt>
                <c:pt idx="109">
                  <c:v>16000000</c:v>
                </c:pt>
                <c:pt idx="110">
                  <c:v>16000000</c:v>
                </c:pt>
                <c:pt idx="111">
                  <c:v>16000000</c:v>
                </c:pt>
                <c:pt idx="112">
                  <c:v>16000000</c:v>
                </c:pt>
                <c:pt idx="113">
                  <c:v>16000000</c:v>
                </c:pt>
                <c:pt idx="114">
                  <c:v>16000000</c:v>
                </c:pt>
                <c:pt idx="115">
                  <c:v>16000000</c:v>
                </c:pt>
                <c:pt idx="116">
                  <c:v>16000000</c:v>
                </c:pt>
                <c:pt idx="117">
                  <c:v>16000000</c:v>
                </c:pt>
                <c:pt idx="118">
                  <c:v>16000000</c:v>
                </c:pt>
                <c:pt idx="119">
                  <c:v>16000000</c:v>
                </c:pt>
                <c:pt idx="120">
                  <c:v>16000000</c:v>
                </c:pt>
                <c:pt idx="121">
                  <c:v>16000000</c:v>
                </c:pt>
                <c:pt idx="122">
                  <c:v>16000000</c:v>
                </c:pt>
                <c:pt idx="123">
                  <c:v>16000000</c:v>
                </c:pt>
                <c:pt idx="124">
                  <c:v>16000000</c:v>
                </c:pt>
                <c:pt idx="125">
                  <c:v>16000000</c:v>
                </c:pt>
                <c:pt idx="126">
                  <c:v>16000000</c:v>
                </c:pt>
                <c:pt idx="127">
                  <c:v>16000000</c:v>
                </c:pt>
                <c:pt idx="128">
                  <c:v>16000000</c:v>
                </c:pt>
                <c:pt idx="129">
                  <c:v>16000000</c:v>
                </c:pt>
                <c:pt idx="130">
                  <c:v>16000000</c:v>
                </c:pt>
                <c:pt idx="131">
                  <c:v>16000000</c:v>
                </c:pt>
                <c:pt idx="132">
                  <c:v>16000000</c:v>
                </c:pt>
                <c:pt idx="133">
                  <c:v>16000000</c:v>
                </c:pt>
                <c:pt idx="134">
                  <c:v>16000000</c:v>
                </c:pt>
                <c:pt idx="135">
                  <c:v>16000000</c:v>
                </c:pt>
                <c:pt idx="136">
                  <c:v>16000000</c:v>
                </c:pt>
                <c:pt idx="137">
                  <c:v>16000000</c:v>
                </c:pt>
                <c:pt idx="138">
                  <c:v>16000000</c:v>
                </c:pt>
                <c:pt idx="139">
                  <c:v>16000000</c:v>
                </c:pt>
                <c:pt idx="140">
                  <c:v>16000000</c:v>
                </c:pt>
                <c:pt idx="141">
                  <c:v>16000000</c:v>
                </c:pt>
                <c:pt idx="142">
                  <c:v>16000000</c:v>
                </c:pt>
                <c:pt idx="143">
                  <c:v>16000000</c:v>
                </c:pt>
                <c:pt idx="144">
                  <c:v>16000000</c:v>
                </c:pt>
                <c:pt idx="145">
                  <c:v>16000000</c:v>
                </c:pt>
                <c:pt idx="146">
                  <c:v>16000000</c:v>
                </c:pt>
                <c:pt idx="147">
                  <c:v>16000000</c:v>
                </c:pt>
                <c:pt idx="148">
                  <c:v>16000000</c:v>
                </c:pt>
                <c:pt idx="149">
                  <c:v>16000000</c:v>
                </c:pt>
                <c:pt idx="150">
                  <c:v>16000000</c:v>
                </c:pt>
                <c:pt idx="151">
                  <c:v>16000000</c:v>
                </c:pt>
                <c:pt idx="152">
                  <c:v>16000000</c:v>
                </c:pt>
                <c:pt idx="153">
                  <c:v>16000000</c:v>
                </c:pt>
                <c:pt idx="154">
                  <c:v>16000000</c:v>
                </c:pt>
                <c:pt idx="155">
                  <c:v>16000000</c:v>
                </c:pt>
                <c:pt idx="156">
                  <c:v>16000000</c:v>
                </c:pt>
                <c:pt idx="157">
                  <c:v>16000000</c:v>
                </c:pt>
                <c:pt idx="158">
                  <c:v>16000000</c:v>
                </c:pt>
                <c:pt idx="159">
                  <c:v>16000000</c:v>
                </c:pt>
                <c:pt idx="160">
                  <c:v>16000000</c:v>
                </c:pt>
                <c:pt idx="161">
                  <c:v>16000000</c:v>
                </c:pt>
                <c:pt idx="162">
                  <c:v>16000000</c:v>
                </c:pt>
                <c:pt idx="163">
                  <c:v>16000000</c:v>
                </c:pt>
                <c:pt idx="164">
                  <c:v>16000000</c:v>
                </c:pt>
                <c:pt idx="165">
                  <c:v>16000000</c:v>
                </c:pt>
                <c:pt idx="166">
                  <c:v>16000000</c:v>
                </c:pt>
                <c:pt idx="167">
                  <c:v>16000000</c:v>
                </c:pt>
                <c:pt idx="168">
                  <c:v>16000000</c:v>
                </c:pt>
                <c:pt idx="169">
                  <c:v>16000000</c:v>
                </c:pt>
                <c:pt idx="170">
                  <c:v>16000000</c:v>
                </c:pt>
                <c:pt idx="171">
                  <c:v>16000000</c:v>
                </c:pt>
                <c:pt idx="172">
                  <c:v>16000000</c:v>
                </c:pt>
                <c:pt idx="173">
                  <c:v>16000000</c:v>
                </c:pt>
                <c:pt idx="174">
                  <c:v>16000000</c:v>
                </c:pt>
                <c:pt idx="175">
                  <c:v>16000000</c:v>
                </c:pt>
                <c:pt idx="176">
                  <c:v>16000000</c:v>
                </c:pt>
                <c:pt idx="177">
                  <c:v>16000000</c:v>
                </c:pt>
                <c:pt idx="178">
                  <c:v>16000000</c:v>
                </c:pt>
                <c:pt idx="179">
                  <c:v>16000000</c:v>
                </c:pt>
                <c:pt idx="180">
                  <c:v>16000000</c:v>
                </c:pt>
                <c:pt idx="181">
                  <c:v>16000000</c:v>
                </c:pt>
                <c:pt idx="182">
                  <c:v>16000000</c:v>
                </c:pt>
                <c:pt idx="183">
                  <c:v>16000000</c:v>
                </c:pt>
                <c:pt idx="184">
                  <c:v>16000000</c:v>
                </c:pt>
                <c:pt idx="185">
                  <c:v>16000000</c:v>
                </c:pt>
                <c:pt idx="186">
                  <c:v>16000000</c:v>
                </c:pt>
                <c:pt idx="187">
                  <c:v>16000000</c:v>
                </c:pt>
                <c:pt idx="188">
                  <c:v>16000000</c:v>
                </c:pt>
                <c:pt idx="189">
                  <c:v>16000000</c:v>
                </c:pt>
                <c:pt idx="190">
                  <c:v>16000000</c:v>
                </c:pt>
                <c:pt idx="191">
                  <c:v>16000000</c:v>
                </c:pt>
                <c:pt idx="192">
                  <c:v>16000000</c:v>
                </c:pt>
                <c:pt idx="193">
                  <c:v>16000000</c:v>
                </c:pt>
                <c:pt idx="194">
                  <c:v>16000000</c:v>
                </c:pt>
                <c:pt idx="195">
                  <c:v>16000000</c:v>
                </c:pt>
                <c:pt idx="196">
                  <c:v>16000000</c:v>
                </c:pt>
                <c:pt idx="197">
                  <c:v>16000000</c:v>
                </c:pt>
                <c:pt idx="198">
                  <c:v>16000000</c:v>
                </c:pt>
                <c:pt idx="199">
                  <c:v>16000000</c:v>
                </c:pt>
                <c:pt idx="200">
                  <c:v>16000000</c:v>
                </c:pt>
                <c:pt idx="201">
                  <c:v>16000000</c:v>
                </c:pt>
                <c:pt idx="202">
                  <c:v>16000000</c:v>
                </c:pt>
                <c:pt idx="203">
                  <c:v>16000000</c:v>
                </c:pt>
                <c:pt idx="204">
                  <c:v>16000000</c:v>
                </c:pt>
                <c:pt idx="205">
                  <c:v>16000000</c:v>
                </c:pt>
                <c:pt idx="206">
                  <c:v>16000000</c:v>
                </c:pt>
                <c:pt idx="207">
                  <c:v>16000000</c:v>
                </c:pt>
                <c:pt idx="208">
                  <c:v>16000000</c:v>
                </c:pt>
                <c:pt idx="209">
                  <c:v>16000000</c:v>
                </c:pt>
                <c:pt idx="210">
                  <c:v>16000000</c:v>
                </c:pt>
                <c:pt idx="211">
                  <c:v>16000000</c:v>
                </c:pt>
                <c:pt idx="212">
                  <c:v>16000000</c:v>
                </c:pt>
                <c:pt idx="213">
                  <c:v>16000000</c:v>
                </c:pt>
                <c:pt idx="214">
                  <c:v>16000000</c:v>
                </c:pt>
                <c:pt idx="215">
                  <c:v>16000000</c:v>
                </c:pt>
                <c:pt idx="216">
                  <c:v>16000000</c:v>
                </c:pt>
                <c:pt idx="217">
                  <c:v>16000000</c:v>
                </c:pt>
                <c:pt idx="218">
                  <c:v>16000000</c:v>
                </c:pt>
                <c:pt idx="219">
                  <c:v>16000000</c:v>
                </c:pt>
                <c:pt idx="220">
                  <c:v>16000000</c:v>
                </c:pt>
                <c:pt idx="221">
                  <c:v>16000000</c:v>
                </c:pt>
                <c:pt idx="222">
                  <c:v>16000000</c:v>
                </c:pt>
                <c:pt idx="223">
                  <c:v>16000000</c:v>
                </c:pt>
                <c:pt idx="224">
                  <c:v>16000000</c:v>
                </c:pt>
                <c:pt idx="225">
                  <c:v>16000000</c:v>
                </c:pt>
                <c:pt idx="226">
                  <c:v>16000000</c:v>
                </c:pt>
                <c:pt idx="227">
                  <c:v>16000000</c:v>
                </c:pt>
                <c:pt idx="228">
                  <c:v>16000000</c:v>
                </c:pt>
                <c:pt idx="229">
                  <c:v>16000000</c:v>
                </c:pt>
                <c:pt idx="230">
                  <c:v>16000000</c:v>
                </c:pt>
                <c:pt idx="231">
                  <c:v>16000000</c:v>
                </c:pt>
                <c:pt idx="232">
                  <c:v>16000000</c:v>
                </c:pt>
                <c:pt idx="233">
                  <c:v>16000000</c:v>
                </c:pt>
                <c:pt idx="234">
                  <c:v>16000000</c:v>
                </c:pt>
                <c:pt idx="235">
                  <c:v>16000000</c:v>
                </c:pt>
                <c:pt idx="236">
                  <c:v>16000000</c:v>
                </c:pt>
                <c:pt idx="237">
                  <c:v>16000000</c:v>
                </c:pt>
                <c:pt idx="238">
                  <c:v>16000000</c:v>
                </c:pt>
                <c:pt idx="239">
                  <c:v>16000000</c:v>
                </c:pt>
                <c:pt idx="240">
                  <c:v>16000000</c:v>
                </c:pt>
                <c:pt idx="241">
                  <c:v>16000000</c:v>
                </c:pt>
                <c:pt idx="242">
                  <c:v>16000000</c:v>
                </c:pt>
                <c:pt idx="243">
                  <c:v>16000000</c:v>
                </c:pt>
                <c:pt idx="244">
                  <c:v>16000000</c:v>
                </c:pt>
                <c:pt idx="245">
                  <c:v>16000000</c:v>
                </c:pt>
                <c:pt idx="246">
                  <c:v>16000000</c:v>
                </c:pt>
                <c:pt idx="247">
                  <c:v>16000000</c:v>
                </c:pt>
                <c:pt idx="248">
                  <c:v>16000000</c:v>
                </c:pt>
                <c:pt idx="249">
                  <c:v>16000000</c:v>
                </c:pt>
                <c:pt idx="250">
                  <c:v>16000000</c:v>
                </c:pt>
                <c:pt idx="251">
                  <c:v>16000000</c:v>
                </c:pt>
                <c:pt idx="252">
                  <c:v>16000000</c:v>
                </c:pt>
                <c:pt idx="253">
                  <c:v>16000000</c:v>
                </c:pt>
                <c:pt idx="254">
                  <c:v>16000000</c:v>
                </c:pt>
                <c:pt idx="255">
                  <c:v>16000000</c:v>
                </c:pt>
                <c:pt idx="256">
                  <c:v>16000000</c:v>
                </c:pt>
                <c:pt idx="257">
                  <c:v>16000000</c:v>
                </c:pt>
                <c:pt idx="258">
                  <c:v>16000000</c:v>
                </c:pt>
                <c:pt idx="259">
                  <c:v>16000000</c:v>
                </c:pt>
                <c:pt idx="260">
                  <c:v>16000000</c:v>
                </c:pt>
                <c:pt idx="261">
                  <c:v>16000000</c:v>
                </c:pt>
                <c:pt idx="262">
                  <c:v>16000000</c:v>
                </c:pt>
                <c:pt idx="263">
                  <c:v>16000000</c:v>
                </c:pt>
                <c:pt idx="264">
                  <c:v>16000000</c:v>
                </c:pt>
                <c:pt idx="265">
                  <c:v>16000000</c:v>
                </c:pt>
                <c:pt idx="266">
                  <c:v>16000000</c:v>
                </c:pt>
                <c:pt idx="267">
                  <c:v>16000000</c:v>
                </c:pt>
                <c:pt idx="268">
                  <c:v>16000000</c:v>
                </c:pt>
                <c:pt idx="269">
                  <c:v>16000000</c:v>
                </c:pt>
                <c:pt idx="270">
                  <c:v>16000000</c:v>
                </c:pt>
                <c:pt idx="271">
                  <c:v>16000000</c:v>
                </c:pt>
                <c:pt idx="272">
                  <c:v>16000000</c:v>
                </c:pt>
                <c:pt idx="273">
                  <c:v>16000000</c:v>
                </c:pt>
                <c:pt idx="274">
                  <c:v>16000000</c:v>
                </c:pt>
                <c:pt idx="275">
                  <c:v>16000000</c:v>
                </c:pt>
                <c:pt idx="276">
                  <c:v>16000000</c:v>
                </c:pt>
                <c:pt idx="277">
                  <c:v>16000000</c:v>
                </c:pt>
                <c:pt idx="278">
                  <c:v>16000000</c:v>
                </c:pt>
                <c:pt idx="279">
                  <c:v>16000000</c:v>
                </c:pt>
                <c:pt idx="280">
                  <c:v>16000000</c:v>
                </c:pt>
                <c:pt idx="281">
                  <c:v>16000000</c:v>
                </c:pt>
                <c:pt idx="282">
                  <c:v>16000000</c:v>
                </c:pt>
                <c:pt idx="283">
                  <c:v>16000000</c:v>
                </c:pt>
                <c:pt idx="284">
                  <c:v>16000000</c:v>
                </c:pt>
                <c:pt idx="285">
                  <c:v>16000000</c:v>
                </c:pt>
                <c:pt idx="286">
                  <c:v>16000000</c:v>
                </c:pt>
                <c:pt idx="287">
                  <c:v>16000000</c:v>
                </c:pt>
                <c:pt idx="288">
                  <c:v>16000000</c:v>
                </c:pt>
                <c:pt idx="289">
                  <c:v>16000000</c:v>
                </c:pt>
                <c:pt idx="290">
                  <c:v>16000000</c:v>
                </c:pt>
                <c:pt idx="291">
                  <c:v>16000000</c:v>
                </c:pt>
                <c:pt idx="292">
                  <c:v>16000000</c:v>
                </c:pt>
                <c:pt idx="293">
                  <c:v>16000000</c:v>
                </c:pt>
                <c:pt idx="294">
                  <c:v>16000000</c:v>
                </c:pt>
                <c:pt idx="295">
                  <c:v>16000000</c:v>
                </c:pt>
                <c:pt idx="296">
                  <c:v>16000000</c:v>
                </c:pt>
                <c:pt idx="297">
                  <c:v>16000000</c:v>
                </c:pt>
                <c:pt idx="298">
                  <c:v>16000000</c:v>
                </c:pt>
                <c:pt idx="299">
                  <c:v>16000000</c:v>
                </c:pt>
                <c:pt idx="300">
                  <c:v>16000000</c:v>
                </c:pt>
                <c:pt idx="301">
                  <c:v>16000000</c:v>
                </c:pt>
                <c:pt idx="302">
                  <c:v>16000000</c:v>
                </c:pt>
                <c:pt idx="303">
                  <c:v>16000000</c:v>
                </c:pt>
                <c:pt idx="304">
                  <c:v>16000000</c:v>
                </c:pt>
                <c:pt idx="305">
                  <c:v>16000000</c:v>
                </c:pt>
                <c:pt idx="306">
                  <c:v>16000000</c:v>
                </c:pt>
                <c:pt idx="307">
                  <c:v>16000000</c:v>
                </c:pt>
                <c:pt idx="308">
                  <c:v>16000000</c:v>
                </c:pt>
                <c:pt idx="309">
                  <c:v>16000000</c:v>
                </c:pt>
                <c:pt idx="310">
                  <c:v>16000000</c:v>
                </c:pt>
                <c:pt idx="311">
                  <c:v>16000000</c:v>
                </c:pt>
                <c:pt idx="312">
                  <c:v>16000000</c:v>
                </c:pt>
                <c:pt idx="313">
                  <c:v>16000000</c:v>
                </c:pt>
                <c:pt idx="314">
                  <c:v>16000000</c:v>
                </c:pt>
                <c:pt idx="315">
                  <c:v>16000000</c:v>
                </c:pt>
                <c:pt idx="316">
                  <c:v>16000000</c:v>
                </c:pt>
                <c:pt idx="317">
                  <c:v>16000000</c:v>
                </c:pt>
                <c:pt idx="318">
                  <c:v>16000000</c:v>
                </c:pt>
                <c:pt idx="319">
                  <c:v>16000000</c:v>
                </c:pt>
                <c:pt idx="320">
                  <c:v>16000000</c:v>
                </c:pt>
                <c:pt idx="321">
                  <c:v>16000000</c:v>
                </c:pt>
                <c:pt idx="322">
                  <c:v>16000000</c:v>
                </c:pt>
                <c:pt idx="323">
                  <c:v>16000000</c:v>
                </c:pt>
                <c:pt idx="324">
                  <c:v>16000000</c:v>
                </c:pt>
                <c:pt idx="325">
                  <c:v>16000000</c:v>
                </c:pt>
                <c:pt idx="326">
                  <c:v>16000000</c:v>
                </c:pt>
                <c:pt idx="327">
                  <c:v>16000000</c:v>
                </c:pt>
                <c:pt idx="328">
                  <c:v>16000000</c:v>
                </c:pt>
                <c:pt idx="329">
                  <c:v>16000000</c:v>
                </c:pt>
                <c:pt idx="330">
                  <c:v>16000000</c:v>
                </c:pt>
                <c:pt idx="331">
                  <c:v>16000000</c:v>
                </c:pt>
                <c:pt idx="332">
                  <c:v>16000000</c:v>
                </c:pt>
                <c:pt idx="333">
                  <c:v>16000000</c:v>
                </c:pt>
                <c:pt idx="334">
                  <c:v>16000000</c:v>
                </c:pt>
                <c:pt idx="335">
                  <c:v>16000000</c:v>
                </c:pt>
                <c:pt idx="336">
                  <c:v>16000000</c:v>
                </c:pt>
                <c:pt idx="337">
                  <c:v>16000000</c:v>
                </c:pt>
                <c:pt idx="338">
                  <c:v>16000000</c:v>
                </c:pt>
                <c:pt idx="339">
                  <c:v>16000000</c:v>
                </c:pt>
                <c:pt idx="340">
                  <c:v>16000000</c:v>
                </c:pt>
                <c:pt idx="341">
                  <c:v>16000000</c:v>
                </c:pt>
                <c:pt idx="342">
                  <c:v>16000000</c:v>
                </c:pt>
                <c:pt idx="343">
                  <c:v>16000000</c:v>
                </c:pt>
                <c:pt idx="344">
                  <c:v>16000000</c:v>
                </c:pt>
                <c:pt idx="345">
                  <c:v>16000000</c:v>
                </c:pt>
                <c:pt idx="346">
                  <c:v>16000000</c:v>
                </c:pt>
                <c:pt idx="347">
                  <c:v>16000000</c:v>
                </c:pt>
                <c:pt idx="348">
                  <c:v>16000000</c:v>
                </c:pt>
                <c:pt idx="349">
                  <c:v>16000000</c:v>
                </c:pt>
                <c:pt idx="350">
                  <c:v>16000000</c:v>
                </c:pt>
                <c:pt idx="351">
                  <c:v>16000000</c:v>
                </c:pt>
                <c:pt idx="352">
                  <c:v>16000000</c:v>
                </c:pt>
                <c:pt idx="353">
                  <c:v>16000000</c:v>
                </c:pt>
                <c:pt idx="354">
                  <c:v>16000000</c:v>
                </c:pt>
                <c:pt idx="355">
                  <c:v>16000000</c:v>
                </c:pt>
                <c:pt idx="356">
                  <c:v>16000000</c:v>
                </c:pt>
                <c:pt idx="357">
                  <c:v>16000000</c:v>
                </c:pt>
                <c:pt idx="358">
                  <c:v>16000000</c:v>
                </c:pt>
                <c:pt idx="359">
                  <c:v>16000000</c:v>
                </c:pt>
                <c:pt idx="360">
                  <c:v>16000000</c:v>
                </c:pt>
                <c:pt idx="361">
                  <c:v>16000000</c:v>
                </c:pt>
                <c:pt idx="362">
                  <c:v>16000000</c:v>
                </c:pt>
                <c:pt idx="363">
                  <c:v>16000000</c:v>
                </c:pt>
                <c:pt idx="364">
                  <c:v>16000000</c:v>
                </c:pt>
                <c:pt idx="365">
                  <c:v>16000000</c:v>
                </c:pt>
                <c:pt idx="366">
                  <c:v>16000000</c:v>
                </c:pt>
                <c:pt idx="367">
                  <c:v>16000000</c:v>
                </c:pt>
                <c:pt idx="368">
                  <c:v>16000000</c:v>
                </c:pt>
                <c:pt idx="369">
                  <c:v>16000000</c:v>
                </c:pt>
                <c:pt idx="370">
                  <c:v>16000000</c:v>
                </c:pt>
                <c:pt idx="371">
                  <c:v>16000000</c:v>
                </c:pt>
                <c:pt idx="372">
                  <c:v>16000000</c:v>
                </c:pt>
                <c:pt idx="373">
                  <c:v>16000000</c:v>
                </c:pt>
                <c:pt idx="374">
                  <c:v>16000000</c:v>
                </c:pt>
                <c:pt idx="375">
                  <c:v>16000000</c:v>
                </c:pt>
                <c:pt idx="376">
                  <c:v>16000000</c:v>
                </c:pt>
                <c:pt idx="377">
                  <c:v>16000000</c:v>
                </c:pt>
                <c:pt idx="378">
                  <c:v>16000000</c:v>
                </c:pt>
                <c:pt idx="379">
                  <c:v>16000000</c:v>
                </c:pt>
                <c:pt idx="380">
                  <c:v>16000000</c:v>
                </c:pt>
                <c:pt idx="381">
                  <c:v>16000000</c:v>
                </c:pt>
                <c:pt idx="382">
                  <c:v>16000000</c:v>
                </c:pt>
                <c:pt idx="383">
                  <c:v>16000000</c:v>
                </c:pt>
                <c:pt idx="384">
                  <c:v>16000000</c:v>
                </c:pt>
                <c:pt idx="385">
                  <c:v>16000000</c:v>
                </c:pt>
                <c:pt idx="386">
                  <c:v>16000000</c:v>
                </c:pt>
                <c:pt idx="387">
                  <c:v>16000000</c:v>
                </c:pt>
                <c:pt idx="388">
                  <c:v>16000000</c:v>
                </c:pt>
                <c:pt idx="389">
                  <c:v>16000000</c:v>
                </c:pt>
                <c:pt idx="390">
                  <c:v>16000000</c:v>
                </c:pt>
                <c:pt idx="391">
                  <c:v>16000000</c:v>
                </c:pt>
                <c:pt idx="392">
                  <c:v>16000000</c:v>
                </c:pt>
                <c:pt idx="393">
                  <c:v>16000000</c:v>
                </c:pt>
                <c:pt idx="394">
                  <c:v>16000000</c:v>
                </c:pt>
                <c:pt idx="395">
                  <c:v>16000000</c:v>
                </c:pt>
                <c:pt idx="396">
                  <c:v>16000000</c:v>
                </c:pt>
                <c:pt idx="397">
                  <c:v>16000000</c:v>
                </c:pt>
                <c:pt idx="398">
                  <c:v>16000000</c:v>
                </c:pt>
                <c:pt idx="399">
                  <c:v>16000000</c:v>
                </c:pt>
                <c:pt idx="400">
                  <c:v>16000000</c:v>
                </c:pt>
                <c:pt idx="401">
                  <c:v>16000000</c:v>
                </c:pt>
                <c:pt idx="402">
                  <c:v>16000000</c:v>
                </c:pt>
                <c:pt idx="403">
                  <c:v>16000000</c:v>
                </c:pt>
                <c:pt idx="404">
                  <c:v>16000000</c:v>
                </c:pt>
                <c:pt idx="405">
                  <c:v>16000000</c:v>
                </c:pt>
                <c:pt idx="406">
                  <c:v>16000000</c:v>
                </c:pt>
                <c:pt idx="407">
                  <c:v>16000000</c:v>
                </c:pt>
                <c:pt idx="408">
                  <c:v>16000000</c:v>
                </c:pt>
                <c:pt idx="409">
                  <c:v>16000000</c:v>
                </c:pt>
                <c:pt idx="410">
                  <c:v>16000000</c:v>
                </c:pt>
                <c:pt idx="411">
                  <c:v>16000000</c:v>
                </c:pt>
                <c:pt idx="412">
                  <c:v>16000000</c:v>
                </c:pt>
                <c:pt idx="413">
                  <c:v>16000000</c:v>
                </c:pt>
                <c:pt idx="414">
                  <c:v>16000000</c:v>
                </c:pt>
                <c:pt idx="415">
                  <c:v>16000000</c:v>
                </c:pt>
                <c:pt idx="416">
                  <c:v>16000000</c:v>
                </c:pt>
                <c:pt idx="417">
                  <c:v>16000000</c:v>
                </c:pt>
                <c:pt idx="418">
                  <c:v>16000000</c:v>
                </c:pt>
                <c:pt idx="419">
                  <c:v>16000000</c:v>
                </c:pt>
                <c:pt idx="420">
                  <c:v>16000000</c:v>
                </c:pt>
                <c:pt idx="421">
                  <c:v>16000000</c:v>
                </c:pt>
                <c:pt idx="422">
                  <c:v>16000000</c:v>
                </c:pt>
                <c:pt idx="423">
                  <c:v>16000000</c:v>
                </c:pt>
                <c:pt idx="424">
                  <c:v>16000000</c:v>
                </c:pt>
                <c:pt idx="425">
                  <c:v>16000000</c:v>
                </c:pt>
                <c:pt idx="426">
                  <c:v>16000000</c:v>
                </c:pt>
                <c:pt idx="427">
                  <c:v>16000000</c:v>
                </c:pt>
                <c:pt idx="428">
                  <c:v>16000000</c:v>
                </c:pt>
                <c:pt idx="429">
                  <c:v>16000000</c:v>
                </c:pt>
                <c:pt idx="430">
                  <c:v>16000000</c:v>
                </c:pt>
                <c:pt idx="431">
                  <c:v>16000000</c:v>
                </c:pt>
                <c:pt idx="432">
                  <c:v>16000000</c:v>
                </c:pt>
                <c:pt idx="433">
                  <c:v>16000000</c:v>
                </c:pt>
                <c:pt idx="434">
                  <c:v>16000000</c:v>
                </c:pt>
                <c:pt idx="435">
                  <c:v>16000000</c:v>
                </c:pt>
                <c:pt idx="436">
                  <c:v>16000000</c:v>
                </c:pt>
                <c:pt idx="437">
                  <c:v>16000000</c:v>
                </c:pt>
                <c:pt idx="438">
                  <c:v>16000000</c:v>
                </c:pt>
                <c:pt idx="439">
                  <c:v>16000000</c:v>
                </c:pt>
                <c:pt idx="440">
                  <c:v>16000000</c:v>
                </c:pt>
                <c:pt idx="441">
                  <c:v>16000000</c:v>
                </c:pt>
                <c:pt idx="442">
                  <c:v>16000000</c:v>
                </c:pt>
                <c:pt idx="443">
                  <c:v>16000000</c:v>
                </c:pt>
                <c:pt idx="444">
                  <c:v>16000000</c:v>
                </c:pt>
                <c:pt idx="445">
                  <c:v>16000000</c:v>
                </c:pt>
                <c:pt idx="446">
                  <c:v>16000000</c:v>
                </c:pt>
                <c:pt idx="447">
                  <c:v>16000000</c:v>
                </c:pt>
                <c:pt idx="448">
                  <c:v>16000000</c:v>
                </c:pt>
                <c:pt idx="449">
                  <c:v>16000000</c:v>
                </c:pt>
                <c:pt idx="450">
                  <c:v>16000000</c:v>
                </c:pt>
                <c:pt idx="451">
                  <c:v>16000000</c:v>
                </c:pt>
                <c:pt idx="452">
                  <c:v>16000000</c:v>
                </c:pt>
                <c:pt idx="453">
                  <c:v>16000000</c:v>
                </c:pt>
                <c:pt idx="454">
                  <c:v>16000000</c:v>
                </c:pt>
                <c:pt idx="455">
                  <c:v>16000000</c:v>
                </c:pt>
                <c:pt idx="456">
                  <c:v>16000000</c:v>
                </c:pt>
                <c:pt idx="457">
                  <c:v>16000000</c:v>
                </c:pt>
                <c:pt idx="458">
                  <c:v>16000000</c:v>
                </c:pt>
                <c:pt idx="459">
                  <c:v>16000000</c:v>
                </c:pt>
                <c:pt idx="460">
                  <c:v>16000000</c:v>
                </c:pt>
                <c:pt idx="461">
                  <c:v>16000000</c:v>
                </c:pt>
                <c:pt idx="462">
                  <c:v>16000000</c:v>
                </c:pt>
                <c:pt idx="463">
                  <c:v>16000000</c:v>
                </c:pt>
                <c:pt idx="464">
                  <c:v>16000000</c:v>
                </c:pt>
                <c:pt idx="465">
                  <c:v>16000000</c:v>
                </c:pt>
                <c:pt idx="466">
                  <c:v>16000000</c:v>
                </c:pt>
                <c:pt idx="467">
                  <c:v>16000000</c:v>
                </c:pt>
                <c:pt idx="468">
                  <c:v>16000000</c:v>
                </c:pt>
                <c:pt idx="469">
                  <c:v>16000000</c:v>
                </c:pt>
                <c:pt idx="470">
                  <c:v>16000000</c:v>
                </c:pt>
                <c:pt idx="471">
                  <c:v>16000000</c:v>
                </c:pt>
                <c:pt idx="472">
                  <c:v>16000000</c:v>
                </c:pt>
                <c:pt idx="473">
                  <c:v>16000000</c:v>
                </c:pt>
                <c:pt idx="474">
                  <c:v>16000000</c:v>
                </c:pt>
                <c:pt idx="475">
                  <c:v>16000000</c:v>
                </c:pt>
                <c:pt idx="476">
                  <c:v>16000000</c:v>
                </c:pt>
                <c:pt idx="477">
                  <c:v>16000000</c:v>
                </c:pt>
                <c:pt idx="478">
                  <c:v>16000000</c:v>
                </c:pt>
                <c:pt idx="479">
                  <c:v>16000000</c:v>
                </c:pt>
                <c:pt idx="480">
                  <c:v>16000000</c:v>
                </c:pt>
                <c:pt idx="481">
                  <c:v>16000000</c:v>
                </c:pt>
                <c:pt idx="482">
                  <c:v>16000000</c:v>
                </c:pt>
                <c:pt idx="483">
                  <c:v>16000000</c:v>
                </c:pt>
                <c:pt idx="484">
                  <c:v>16000000</c:v>
                </c:pt>
                <c:pt idx="485">
                  <c:v>16000000</c:v>
                </c:pt>
                <c:pt idx="486">
                  <c:v>16000000</c:v>
                </c:pt>
                <c:pt idx="487">
                  <c:v>16000000</c:v>
                </c:pt>
                <c:pt idx="488">
                  <c:v>16000000</c:v>
                </c:pt>
                <c:pt idx="489">
                  <c:v>16000000</c:v>
                </c:pt>
                <c:pt idx="490">
                  <c:v>16000000</c:v>
                </c:pt>
                <c:pt idx="491">
                  <c:v>16000000</c:v>
                </c:pt>
                <c:pt idx="492">
                  <c:v>16000000</c:v>
                </c:pt>
                <c:pt idx="493">
                  <c:v>16000000</c:v>
                </c:pt>
                <c:pt idx="494">
                  <c:v>16000000</c:v>
                </c:pt>
                <c:pt idx="495">
                  <c:v>16000000</c:v>
                </c:pt>
                <c:pt idx="496">
                  <c:v>16000000</c:v>
                </c:pt>
                <c:pt idx="497">
                  <c:v>16000000</c:v>
                </c:pt>
                <c:pt idx="498">
                  <c:v>16000000</c:v>
                </c:pt>
              </c:numCache>
            </c:numRef>
          </c:yVal>
          <c:smooth val="0"/>
        </c:ser>
        <c:axId val="19177487"/>
        <c:axId val="13267328"/>
      </c:scatterChart>
      <c:valAx>
        <c:axId val="19177487"/>
        <c:scaling>
          <c:orientation val="minMax"/>
          <c:max val="500"/>
        </c:scaling>
        <c:delete val="0"/>
        <c:axPos val="b"/>
        <c:title>
          <c:tx>
            <c:rich>
              <a:bodyPr rot="0"/>
              <a:lstStyle/>
              <a:p>
                <a:pPr>
                  <a:defRPr b="0" sz="1300" strike="noStrike" u="none">
                    <a:solidFill>
                      <a:srgbClr val="000000"/>
                    </a:solidFill>
                    <a:uFillTx/>
                    <a:latin typeface="Arial"/>
                  </a:defRPr>
                </a:pPr>
                <a:r>
                  <a:rPr b="0" sz="900" strike="noStrike" u="none">
                    <a:solidFill>
                      <a:srgbClr val="000000"/>
                    </a:solidFill>
                    <a:uFillTx/>
                    <a:latin typeface="Arial"/>
                    <a:ea typeface="DejaVu Sans"/>
                  </a:rPr>
                  <a:t>Generation</a:t>
                </a:r>
              </a:p>
            </c:rich>
          </c:tx>
          <c:overlay val="0"/>
          <c:spPr>
            <a:noFill/>
            <a:ln w="0">
              <a:noFill/>
            </a:ln>
          </c:spPr>
        </c:title>
        <c:numFmt formatCode="General" sourceLinked="0"/>
        <c:majorTickMark val="out"/>
        <c:minorTickMark val="none"/>
        <c:tickLblPos val="nextTo"/>
        <c:spPr>
          <a:ln w="0">
            <a:solidFill>
              <a:srgbClr val="b3b3b3"/>
            </a:solidFill>
          </a:ln>
        </c:spPr>
        <c:txPr>
          <a:bodyPr/>
          <a:lstStyle/>
          <a:p>
            <a:pPr>
              <a:defRPr b="0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defRPr>
            </a:pPr>
          </a:p>
        </c:txPr>
        <c:crossAx val="13267328"/>
        <c:crosses val="autoZero"/>
        <c:crossBetween val="midCat"/>
      </c:valAx>
      <c:valAx>
        <c:axId val="13267328"/>
        <c:scaling>
          <c:orientation val="minMax"/>
          <c:max val="25000000"/>
        </c:scaling>
        <c:delete val="0"/>
        <c:axPos val="l"/>
        <c:majorGridlines>
          <c:spPr>
            <a:ln w="0">
              <a:solidFill>
                <a:srgbClr val="b3b3b3"/>
              </a:solidFill>
            </a:ln>
          </c:spPr>
        </c:majorGridlines>
        <c:title>
          <c:tx>
            <c:rich>
              <a:bodyPr rot="-5400000"/>
              <a:lstStyle/>
              <a:p>
                <a:pPr>
                  <a:defRPr b="0" sz="1300" strike="noStrike" u="none">
                    <a:solidFill>
                      <a:srgbClr val="000000"/>
                    </a:solidFill>
                    <a:uFillTx/>
                    <a:latin typeface="Arial"/>
                  </a:defRPr>
                </a:pPr>
                <a:r>
                  <a:rPr b="0" sz="900" strike="noStrike" u="none">
                    <a:solidFill>
                      <a:srgbClr val="000000"/>
                    </a:solidFill>
                    <a:uFillTx/>
                    <a:latin typeface="Arial"/>
                    <a:ea typeface="DejaVu Sans"/>
                  </a:rPr>
                  <a:t>Score</a:t>
                </a:r>
              </a:p>
            </c:rich>
          </c:tx>
          <c:overlay val="0"/>
          <c:spPr>
            <a:noFill/>
            <a:ln w="0">
              <a:noFill/>
            </a:ln>
          </c:spPr>
        </c:title>
        <c:numFmt formatCode="#,##0" sourceLinked="0"/>
        <c:majorTickMark val="out"/>
        <c:minorTickMark val="none"/>
        <c:tickLblPos val="nextTo"/>
        <c:spPr>
          <a:ln w="0">
            <a:solidFill>
              <a:srgbClr val="b3b3b3"/>
            </a:solidFill>
          </a:ln>
        </c:spPr>
        <c:txPr>
          <a:bodyPr/>
          <a:lstStyle/>
          <a:p>
            <a:pPr>
              <a:defRPr b="0" sz="1000" strike="noStrike" u="none">
                <a:solidFill>
                  <a:srgbClr val="000000"/>
                </a:solidFill>
                <a:uFillTx/>
                <a:latin typeface="Arial"/>
                <a:ea typeface="DejaVu Sans"/>
              </a:defRPr>
            </a:pPr>
          </a:p>
        </c:txPr>
        <c:crossAx val="19177487"/>
        <c:crosses val="autoZero"/>
        <c:crossBetween val="midCat"/>
      </c:valAx>
      <c:spPr>
        <a:noFill/>
        <a:ln w="0">
          <a:solidFill>
            <a:srgbClr val="b3b3b3"/>
          </a:solidFill>
        </a:ln>
      </c:spPr>
    </c:plotArea>
    <c:legend>
      <c:legendPos val="r"/>
      <c:overlay val="0"/>
      <c:spPr>
        <a:noFill/>
        <a:ln w="0">
          <a:noFill/>
        </a:ln>
      </c:spPr>
      <c:txPr>
        <a:bodyPr/>
        <a:lstStyle/>
        <a:p>
          <a:pPr>
            <a:defRPr b="0" sz="1000" strike="noStrike" u="none">
              <a:solidFill>
                <a:srgbClr val="000000"/>
              </a:solidFill>
              <a:uFillTx/>
              <a:latin typeface="Arial"/>
              <a:ea typeface="DejaVu Sans"/>
            </a:defRPr>
          </a:pPr>
        </a:p>
      </c:txPr>
    </c:legend>
    <c:plotVisOnly val="1"/>
    <c:dispBlanksAs val="span"/>
  </c:chart>
  <c:spPr>
    <a:solidFill>
      <a:srgbClr val="ffffff"/>
    </a:solidFill>
    <a:ln w="0">
      <a:noFill/>
    </a:ln>
  </c:spPr>
</c:chartSpace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561600"/>
            <a:ext cx="907128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GB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6593816-05AB-4293-AA31-13E475559360}" type="slidenum">
              <a:rPr b="0" lang="en-GB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&lt;number&gt;</a:t>
            </a:fld>
            <a:endParaRPr b="0" lang="en-GB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GB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GB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ftr" idx="4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GB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ldNum" idx="5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F1E3127-2071-47C9-912A-D2285CF0BE6D}" type="slidenum">
              <a:rPr b="0" lang="en-GB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&lt;number&gt;</a:t>
            </a:fld>
            <a:endParaRPr b="0" lang="en-GB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dt" idx="6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GB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GB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  <a:endParaRPr b="0" lang="en-GB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  <a:endParaRPr b="0" lang="en-GB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0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  <a:endParaRPr b="0" lang="en-GB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  <a:endParaRPr b="0" lang="en-GB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  <a:endParaRPr b="0" lang="en-GB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  <a:endParaRPr b="0" lang="en-GB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sv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wmf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sv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wmf"/><Relationship Id="rId2" Type="http://schemas.openxmlformats.org/officeDocument/2006/relationships/image" Target="../media/image17.png"/><Relationship Id="rId3" Type="http://schemas.openxmlformats.org/officeDocument/2006/relationships/image" Target="../media/image18.svg"/><Relationship Id="rId4" Type="http://schemas.openxmlformats.org/officeDocument/2006/relationships/image" Target="../media/image19.wmf"/><Relationship Id="rId5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chart" Target="../charts/chart2.xml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video" Target="file:///home/alex/Videos/2025-06-30 12-17-16.mp4" TargetMode="External"/><Relationship Id="rId2" Type="http://schemas.microsoft.com/office/2007/relationships/media" Target="file:///home/alex/Videos/2025-06-30 12-17-16.mp4" TargetMode="External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ax-h.com/2024/09/15/rust-games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5720"/>
            <a:ext cx="9071280" cy="438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3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Machine Learning From Scratch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3635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Move Search</a:t>
            </a:r>
            <a:endParaRPr b="0" lang="en-GB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1" name=""/>
          <p:cNvSpPr/>
          <p:nvPr/>
        </p:nvSpPr>
        <p:spPr>
          <a:xfrm>
            <a:off x="360000" y="1440000"/>
            <a:ext cx="3419640" cy="32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>
              <a:lnSpc>
                <a:spcPct val="100000"/>
              </a:lnSpc>
              <a:buClr>
                <a:srgbClr val="ffffff"/>
              </a:buClr>
              <a:buFont typeface="OpenSymbol"/>
              <a:buAutoNum type="arabicParenR"/>
            </a:pP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Find all positions that the current Tetromino can be dropped into directly</a:t>
            </a:r>
            <a:br>
              <a:rPr sz="1800"/>
            </a:b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 </a:t>
            </a: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ffffff"/>
              </a:buClr>
              <a:buFont typeface="OpenSymbol"/>
              <a:buAutoNum type="arabicParenR"/>
            </a:pP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From each dropped position check if sliding left, right or rotating results in a new position</a:t>
            </a: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62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4430520" y="180000"/>
            <a:ext cx="3849120" cy="5361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Linear Regression</a:t>
            </a:r>
            <a:endParaRPr b="0" lang="en-GB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65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Classify all possible moves with a linear function: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540000" y="1980000"/>
            <a:ext cx="8920440" cy="320040"/>
          </a:xfrm>
          <a:prstGeom prst="rect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68360" y="2520000"/>
            <a:ext cx="9071280" cy="25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Pick the move with the best Q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GB" sz="3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✅ Works surprisingly well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GB" sz="3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✅ Model parameters are legible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GB" sz="3200" strike="noStrike" u="none">
                <a:solidFill>
                  <a:srgbClr val="ff0000"/>
                </a:solidFill>
                <a:effectLst/>
                <a:uFillTx/>
                <a:latin typeface="Arial"/>
              </a:rPr>
              <a:t>❌ </a:t>
            </a:r>
            <a:r>
              <a:rPr b="0" lang="en-GB" sz="3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Cannot model non-linear relationships between parameters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Supervised Learning</a:t>
            </a:r>
            <a:endParaRPr b="0" lang="en-GB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Linear regression is supervised ML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But Tetris is bad at supervised learning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Most solutions are BAD → exploration is hard</a:t>
            </a:r>
            <a:endParaRPr b="0" lang="en-GB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Labelling the data is difficult → Q is ordinal &amp; not “really” quantitative → limited by human ability</a:t>
            </a:r>
            <a:endParaRPr b="0" lang="en-GB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Unsupervised “evolution” algorithms are better at Tetris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Genetic Algorithm</a:t>
            </a:r>
            <a:endParaRPr b="0" lang="en-GB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254600"/>
            <a:ext cx="9071280" cy="40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Font typeface="OpenSymbol"/>
              <a:buAutoNum type="arabicParenR"/>
            </a:pPr>
            <a:r>
              <a:rPr b="0" lang="en-GB" sz="3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Generate random population of coefficients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Font typeface="OpenSymbol"/>
              <a:buAutoNum type="arabicParenR"/>
            </a:pPr>
            <a:r>
              <a:rPr b="0" lang="en-GB" sz="3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Plug each into the agent→Play Tetris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Font typeface="OpenSymbol"/>
              <a:buAutoNum type="arabicParenR"/>
            </a:pPr>
            <a:r>
              <a:rPr b="0" lang="en-GB" sz="3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Survival of the fittest: Rank by score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Font typeface="OpenSymbol"/>
              <a:buAutoNum type="arabicParenR"/>
            </a:pPr>
            <a:r>
              <a:rPr b="0" lang="en-GB" sz="2800" strike="noStrike" u="none">
                <a:solidFill>
                  <a:srgbClr val="ffffff"/>
                </a:solidFill>
                <a:effectLst/>
                <a:uFillTx/>
                <a:latin typeface="Arial"/>
                <a:ea typeface="Noto Sans CJK SC"/>
              </a:rPr>
              <a:t>Top 1% → Immortal elite</a:t>
            </a:r>
            <a:endParaRPr b="0" lang="en-GB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Font typeface="OpenSymbol"/>
              <a:buAutoNum type="arabicParenR"/>
            </a:pPr>
            <a:r>
              <a:rPr b="0" lang="en-GB" sz="2800" strike="noStrike" u="none">
                <a:solidFill>
                  <a:srgbClr val="ffffff"/>
                </a:solidFill>
                <a:effectLst/>
                <a:uFillTx/>
                <a:latin typeface="Arial"/>
                <a:ea typeface="Noto Sans CJK SC"/>
              </a:rPr>
              <a:t>Top 50% → Survive for reproduction</a:t>
            </a:r>
            <a:endParaRPr b="0" lang="en-GB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Font typeface="OpenSymbol"/>
              <a:buAutoNum type="arabicParenR"/>
            </a:pPr>
            <a:r>
              <a:rPr b="0" lang="en-GB" sz="2800" strike="noStrike" u="none">
                <a:solidFill>
                  <a:srgbClr val="ffffff"/>
                </a:solidFill>
                <a:effectLst/>
                <a:uFillTx/>
                <a:latin typeface="Arial"/>
                <a:ea typeface="Noto Sans CJK SC"/>
              </a:rPr>
              <a:t>Bottom 50% → Die</a:t>
            </a:r>
            <a:endParaRPr b="0" lang="en-GB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Font typeface="OpenSymbol"/>
              <a:buAutoNum type="arabicParenR"/>
            </a:pPr>
            <a:r>
              <a:rPr b="0" lang="en-GB" sz="3200" strike="noStrike" u="none">
                <a:solidFill>
                  <a:srgbClr val="ffffff"/>
                </a:solidFill>
                <a:effectLst/>
                <a:uFillTx/>
                <a:latin typeface="Arial"/>
                <a:ea typeface="Noto Sans CJK SC"/>
              </a:rPr>
              <a:t>Selection: Randomly pick parents from surviving population to reproduce with a chance scaled by their score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Font typeface="OpenSymbol"/>
              <a:buAutoNum type="arabicParenR"/>
            </a:pPr>
            <a:r>
              <a:rPr b="0" lang="en-GB" sz="3200" strike="noStrike" u="none">
                <a:solidFill>
                  <a:srgbClr val="ffffff"/>
                </a:solidFill>
                <a:effectLst/>
                <a:uFillTx/>
                <a:latin typeface="Arial"/>
                <a:ea typeface="Noto Sans CJK SC"/>
              </a:rPr>
              <a:t>Randomly mutate the population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Font typeface="OpenSymbol"/>
              <a:buAutoNum type="arabicParenR"/>
            </a:pPr>
            <a:r>
              <a:rPr b="0" lang="en-GB" sz="3200" strike="noStrike" u="none">
                <a:solidFill>
                  <a:srgbClr val="ffffff"/>
                </a:solidFill>
                <a:effectLst/>
                <a:uFillTx/>
                <a:latin typeface="Arial"/>
                <a:ea typeface="Noto Sans CJK SC"/>
              </a:rPr>
              <a:t>Go to 2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Linear Coefficients</a:t>
            </a:r>
            <a:endParaRPr b="0" lang="en-GB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72" name=""/>
          <p:cNvGraphicFramePr/>
          <p:nvPr/>
        </p:nvGraphicFramePr>
        <p:xfrm>
          <a:off x="2167200" y="1220400"/>
          <a:ext cx="5757840" cy="32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Neural Networks</a:t>
            </a:r>
            <a:endParaRPr b="0" lang="en-GB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MLP with features as input and a single output to estimate Q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75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2700000" y="2471760"/>
            <a:ext cx="4658040" cy="3107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"/>
          <p:cNvSpPr/>
          <p:nvPr/>
        </p:nvSpPr>
        <p:spPr>
          <a:xfrm>
            <a:off x="360000" y="3711960"/>
            <a:ext cx="9219960" cy="1617120"/>
          </a:xfrm>
          <a:prstGeom prst="rect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7" name="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540000" y="162000"/>
            <a:ext cx="2637720" cy="343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8" name=""/>
          <p:cNvSpPr/>
          <p:nvPr/>
        </p:nvSpPr>
        <p:spPr>
          <a:xfrm>
            <a:off x="3420000" y="180000"/>
            <a:ext cx="6119640" cy="287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Weights</a:t>
            </a:r>
            <a:endParaRPr b="0" lang="en-GB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Strength of connection between neurons</a:t>
            </a:r>
            <a:endParaRPr b="0" lang="en-GB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Fully connected</a:t>
            </a:r>
            <a:endParaRPr b="0" lang="en-GB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Represented as a tensor</a:t>
            </a:r>
            <a:endParaRPr b="0" lang="en-GB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Bias</a:t>
            </a:r>
            <a:endParaRPr b="0" lang="en-GB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Added per neuron</a:t>
            </a:r>
            <a:endParaRPr b="0" lang="en-GB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Activation</a:t>
            </a:r>
            <a:endParaRPr b="0" lang="en-GB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Sigmoid, scale values 0..1</a:t>
            </a:r>
            <a:endParaRPr b="0" lang="en-GB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9" name=""/>
          <p:cNvSpPr/>
          <p:nvPr/>
        </p:nvSpPr>
        <p:spPr>
          <a:xfrm>
            <a:off x="7740000" y="2340000"/>
            <a:ext cx="1652040" cy="956880"/>
          </a:xfrm>
          <a:prstGeom prst="rect">
            <a:avLst/>
          </a:pr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Training</a:t>
            </a:r>
            <a:endParaRPr b="0" lang="en-GB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Supervised → backpropagation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Would need to collect a load of labelled data</a:t>
            </a:r>
            <a:endParaRPr b="0" lang="en-GB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E.g. YouTube videos of professionals</a:t>
            </a:r>
            <a:endParaRPr b="0" lang="en-GB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Unsupervised → genetic algorithm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Each parameter is a genome</a:t>
            </a:r>
            <a:endParaRPr b="0" lang="en-GB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14 input parameters (features + delta features)</a:t>
            </a:r>
            <a:endParaRPr b="0" lang="en-GB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2 hidden layers</a:t>
            </a:r>
            <a:endParaRPr b="0" lang="en-GB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645 parameters in total</a:t>
            </a:r>
            <a:endParaRPr b="0" lang="en-GB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" name=""/>
          <p:cNvGraphicFramePr/>
          <p:nvPr/>
        </p:nvGraphicFramePr>
        <p:xfrm>
          <a:off x="288000" y="139680"/>
          <a:ext cx="9539640" cy="5419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Demo</a:t>
            </a:r>
            <a:endParaRPr b="0" lang="en-GB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4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440000" y="1172520"/>
            <a:ext cx="7415640" cy="417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Tetris</a:t>
            </a:r>
            <a:endParaRPr b="0" lang="en-GB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535640" cy="371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lnSpcReduction="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Custom engine-less implementation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Rust</a:t>
            </a:r>
            <a:endParaRPr b="0" lang="en-GB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SDL2</a:t>
            </a:r>
            <a:endParaRPr b="0" lang="en-GB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Themes</a:t>
            </a:r>
            <a:endParaRPr b="0" lang="en-GB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Modern ruleset</a:t>
            </a:r>
            <a:endParaRPr b="0" lang="en-GB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trike="noStrike" u="none">
                <a:solidFill>
                  <a:srgbClr val="0000ee"/>
                </a:solidFill>
                <a:effectLst/>
                <a:uFillTx/>
                <a:latin typeface="Arial"/>
                <a:hlinkClick r:id="rId1"/>
              </a:rPr>
              <a:t>https://ax-h.com/2024/09/15/rust-games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3" name="" descr=""/>
          <p:cNvPicPr/>
          <p:nvPr/>
        </p:nvPicPr>
        <p:blipFill>
          <a:blip r:embed="rId2"/>
          <a:stretch/>
        </p:blipFill>
        <p:spPr>
          <a:xfrm>
            <a:off x="5113080" y="1440000"/>
            <a:ext cx="3706560" cy="3240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Other Stuff I Tried</a:t>
            </a:r>
            <a:endParaRPr b="0" lang="en-GB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71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lnSpcReduction="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Look ahead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Exponentially more moves to search</a:t>
            </a:r>
            <a:endParaRPr b="0" lang="en-GB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Can be too slow at runtime @60hz</a:t>
            </a:r>
            <a:endParaRPr b="0" lang="en-GB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Definitely too slow at training</a:t>
            </a:r>
            <a:endParaRPr b="0" lang="en-GB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Didn’t have a massive effect</a:t>
            </a:r>
            <a:endParaRPr b="0" lang="en-GB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Pruning</a:t>
            </a:r>
            <a:endParaRPr b="0" lang="en-GB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Models must be trained with it enabled</a:t>
            </a:r>
            <a:endParaRPr b="0" lang="en-GB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GB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Next Steps</a:t>
            </a:r>
            <a:endParaRPr b="0" lang="en-GB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Reinforcement learning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E.g. Deep Q-Learning seeded with evolved MLP</a:t>
            </a:r>
            <a:endParaRPr b="0" lang="en-GB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Likely optimise rough evolved network</a:t>
            </a:r>
            <a:endParaRPr b="0" lang="en-GB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Probably won’t unlock more complicated strategies</a:t>
            </a:r>
            <a:endParaRPr b="0" lang="en-GB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Bigger networks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More parameters e.g. height of each column</a:t>
            </a:r>
            <a:endParaRPr b="0" lang="en-GB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2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Deeper</a:t>
            </a:r>
            <a:endParaRPr b="0" lang="en-GB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Longer training runs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Cross Platform</a:t>
            </a:r>
            <a:endParaRPr b="0" lang="en-GB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5" name="" descr=""/>
          <p:cNvPicPr/>
          <p:nvPr/>
        </p:nvPicPr>
        <p:blipFill>
          <a:blip r:embed="rId1"/>
          <a:stretch/>
        </p:blipFill>
        <p:spPr>
          <a:xfrm>
            <a:off x="1249560" y="1440000"/>
            <a:ext cx="2710080" cy="3600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" name="" descr=""/>
          <p:cNvPicPr/>
          <p:nvPr/>
        </p:nvPicPr>
        <p:blipFill>
          <a:blip r:embed="rId2"/>
          <a:stretch/>
        </p:blipFill>
        <p:spPr>
          <a:xfrm>
            <a:off x="5116320" y="1620000"/>
            <a:ext cx="4063320" cy="3059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Perfect Base for ML</a:t>
            </a:r>
            <a:endParaRPr b="0" lang="en-GB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lnSpcReduction="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Direct access to the game loop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cf8e6d"/>
                </a:solidFill>
                <a:effectLst/>
                <a:uFillTx/>
                <a:latin typeface="JetBrains Mono"/>
                <a:ea typeface="JetBrains Mono"/>
              </a:rPr>
              <a:t>fn </a:t>
            </a:r>
            <a:r>
              <a:rPr b="0" lang="en-GB" sz="1400" strike="noStrike" u="none">
                <a:solidFill>
                  <a:srgbClr val="56a8f5"/>
                </a:solidFill>
                <a:effectLst/>
                <a:uFillTx/>
                <a:latin typeface="JetBrains Mono"/>
                <a:ea typeface="JetBrains Mono"/>
              </a:rPr>
              <a:t>game_loop</a:t>
            </a:r>
            <a:r>
              <a:rPr b="0" lang="en-GB" sz="1400" strike="noStrike" u="none">
                <a:solidFill>
                  <a:srgbClr val="bcbec4"/>
                </a:solidFill>
                <a:effectLst/>
                <a:uFillTx/>
                <a:latin typeface="JetBrains Mono"/>
                <a:ea typeface="JetBrains Mono"/>
              </a:rPr>
              <a:t>() {</a:t>
            </a:r>
            <a:br>
              <a:rPr sz="1400"/>
            </a:br>
            <a:r>
              <a:rPr b="0" lang="en-GB" sz="1400" strike="noStrike" u="none">
                <a:solidFill>
                  <a:srgbClr val="bcbec4"/>
                </a:solidFill>
                <a:effectLst/>
                <a:uFillTx/>
                <a:latin typeface="JetBrains Mono"/>
                <a:ea typeface="JetBrains Mono"/>
              </a:rPr>
              <a:t>    </a:t>
            </a:r>
            <a:r>
              <a:rPr b="0" lang="en-GB" sz="1400" strike="noStrike" u="none">
                <a:solidFill>
                  <a:srgbClr val="cf8e6d"/>
                </a:solidFill>
                <a:effectLst/>
                <a:uFillTx/>
                <a:latin typeface="JetBrains Mono"/>
                <a:ea typeface="JetBrains Mono"/>
              </a:rPr>
              <a:t>let mut </a:t>
            </a:r>
            <a:r>
              <a:rPr b="0" lang="en-GB" sz="1400" strike="noStrike" u="none">
                <a:solidFill>
                  <a:srgbClr val="bcbec4"/>
                </a:solidFill>
                <a:effectLst/>
                <a:uFillTx/>
                <a:latin typeface="JetBrains Mono"/>
                <a:ea typeface="JetBrains Mono"/>
              </a:rPr>
              <a:t>game = Game {};</a:t>
            </a:r>
            <a:br>
              <a:rPr sz="1400"/>
            </a:br>
            <a:r>
              <a:rPr b="0" lang="en-GB" sz="1400" strike="noStrike" u="none">
                <a:solidFill>
                  <a:srgbClr val="bcbec4"/>
                </a:solidFill>
                <a:effectLst/>
                <a:uFillTx/>
                <a:latin typeface="JetBrains Mono"/>
                <a:ea typeface="JetBrains Mono"/>
              </a:rPr>
              <a:t>    </a:t>
            </a:r>
            <a:r>
              <a:rPr b="0" lang="en-GB" sz="1400" strike="noStrike" u="none">
                <a:solidFill>
                  <a:srgbClr val="cf8e6d"/>
                </a:solidFill>
                <a:effectLst/>
                <a:uFillTx/>
                <a:latin typeface="JetBrains Mono"/>
                <a:ea typeface="JetBrains Mono"/>
              </a:rPr>
              <a:t>let mut </a:t>
            </a:r>
            <a:r>
              <a:rPr b="0" lang="en-GB" sz="1400" strike="noStrike" u="none">
                <a:solidFill>
                  <a:srgbClr val="bcbec4"/>
                </a:solidFill>
                <a:effectLst/>
                <a:uFillTx/>
                <a:latin typeface="JetBrains Mono"/>
                <a:ea typeface="JetBrains Mono"/>
              </a:rPr>
              <a:t>agent = AiAgent {};</a:t>
            </a:r>
            <a:br>
              <a:rPr sz="1400"/>
            </a:br>
            <a:r>
              <a:rPr b="0" lang="en-GB" sz="1400" strike="noStrike" u="none">
                <a:solidFill>
                  <a:srgbClr val="bcbec4"/>
                </a:solidFill>
                <a:effectLst/>
                <a:uFillTx/>
                <a:latin typeface="JetBrains Mono"/>
                <a:ea typeface="JetBrains Mono"/>
              </a:rPr>
              <a:t>    </a:t>
            </a:r>
            <a:r>
              <a:rPr b="0" lang="en-GB" sz="1400" strike="noStrike" u="none">
                <a:solidFill>
                  <a:srgbClr val="cf8e6d"/>
                </a:solidFill>
                <a:effectLst/>
                <a:uFillTx/>
                <a:latin typeface="JetBrains Mono"/>
                <a:ea typeface="JetBrains Mono"/>
              </a:rPr>
              <a:t>loop </a:t>
            </a:r>
            <a:r>
              <a:rPr b="0" lang="en-GB" sz="1400" strike="noStrike" u="none">
                <a:solidFill>
                  <a:srgbClr val="bcbec4"/>
                </a:solidFill>
                <a:effectLst/>
                <a:uFillTx/>
                <a:latin typeface="JetBrains Mono"/>
                <a:ea typeface="JetBrains Mono"/>
              </a:rPr>
              <a:t>{</a:t>
            </a:r>
            <a:br>
              <a:rPr sz="1400"/>
            </a:br>
            <a:r>
              <a:rPr b="0" lang="en-GB" sz="1400" strike="noStrike" u="none">
                <a:solidFill>
                  <a:srgbClr val="bcbec4"/>
                </a:solidFill>
                <a:effectLst/>
                <a:uFillTx/>
                <a:latin typeface="JetBrains Mono"/>
                <a:ea typeface="JetBrains Mono"/>
              </a:rPr>
              <a:t>        </a:t>
            </a:r>
            <a:r>
              <a:rPr b="0" lang="en-GB" sz="1400" strike="noStrike" u="none">
                <a:solidFill>
                  <a:srgbClr val="7a7e85"/>
                </a:solidFill>
                <a:effectLst/>
                <a:uFillTx/>
                <a:latin typeface="JetBrains Mono"/>
                <a:ea typeface="JetBrains Mono"/>
              </a:rPr>
              <a:t>// let input = read_human_controls(); ← humans need not apply</a:t>
            </a:r>
            <a:br>
              <a:rPr sz="1400"/>
            </a:br>
            <a:r>
              <a:rPr b="0" lang="en-GB" sz="1400" strike="noStrike" u="none">
                <a:solidFill>
                  <a:srgbClr val="7a7e85"/>
                </a:solidFill>
                <a:effectLst/>
                <a:uFillTx/>
                <a:latin typeface="JetBrains Mono"/>
                <a:ea typeface="JetBrains Mono"/>
              </a:rPr>
              <a:t>        </a:t>
            </a:r>
            <a:r>
              <a:rPr b="0" lang="en-GB" sz="1400" strike="noStrike" u="none">
                <a:solidFill>
                  <a:srgbClr val="cf8e6d"/>
                </a:solidFill>
                <a:effectLst/>
                <a:uFillTx/>
                <a:latin typeface="JetBrains Mono"/>
                <a:ea typeface="JetBrains Mono"/>
              </a:rPr>
              <a:t>let </a:t>
            </a:r>
            <a:r>
              <a:rPr b="0" lang="en-GB" sz="1400" strike="noStrike" u="none">
                <a:solidFill>
                  <a:srgbClr val="bcbec4"/>
                </a:solidFill>
                <a:effectLst/>
                <a:uFillTx/>
                <a:latin typeface="JetBrains Mono"/>
                <a:ea typeface="JetBrains Mono"/>
              </a:rPr>
              <a:t>input = agent.act(&amp;game); </a:t>
            </a:r>
            <a:r>
              <a:rPr b="0" lang="en-GB" sz="1400" strike="noStrike" u="none">
                <a:solidFill>
                  <a:srgbClr val="7a7e85"/>
                </a:solidFill>
                <a:effectLst/>
                <a:uFillTx/>
                <a:latin typeface="JetBrains Mono"/>
                <a:ea typeface="JetBrains Mono"/>
              </a:rPr>
              <a:t>// ← the agent is playing instead</a:t>
            </a:r>
            <a:br>
              <a:rPr sz="1400"/>
            </a:br>
            <a:r>
              <a:rPr b="0" lang="en-GB" sz="1400" strike="noStrike" u="none">
                <a:solidFill>
                  <a:srgbClr val="bcbec4"/>
                </a:solidFill>
                <a:effectLst/>
                <a:uFillTx/>
                <a:latin typeface="JetBrains Mono"/>
                <a:ea typeface="JetBrains Mono"/>
              </a:rPr>
              <a:t>        update_game_state(&amp;</a:t>
            </a:r>
            <a:r>
              <a:rPr b="0" lang="en-GB" sz="1400" strike="noStrike" u="none">
                <a:solidFill>
                  <a:srgbClr val="cf8e6d"/>
                </a:solidFill>
                <a:effectLst/>
                <a:uFillTx/>
                <a:latin typeface="JetBrains Mono"/>
                <a:ea typeface="JetBrains Mono"/>
              </a:rPr>
              <a:t>mut </a:t>
            </a:r>
            <a:r>
              <a:rPr b="0" lang="en-GB" sz="1400" strike="noStrike" u="none">
                <a:solidFill>
                  <a:srgbClr val="bcbec4"/>
                </a:solidFill>
                <a:effectLst/>
                <a:uFillTx/>
                <a:latin typeface="JetBrains Mono"/>
                <a:ea typeface="JetBrains Mono"/>
              </a:rPr>
              <a:t>game, input);</a:t>
            </a:r>
            <a:br>
              <a:rPr sz="1400"/>
            </a:br>
            <a:r>
              <a:rPr b="0" lang="en-GB" sz="1400" strike="noStrike" u="none">
                <a:solidFill>
                  <a:srgbClr val="bcbec4"/>
                </a:solidFill>
                <a:effectLst/>
                <a:uFillTx/>
                <a:latin typeface="JetBrains Mono"/>
                <a:ea typeface="JetBrains Mono"/>
              </a:rPr>
              <a:t>        draw_game(&amp;game);</a:t>
            </a:r>
            <a:br>
              <a:rPr sz="1400"/>
            </a:br>
            <a:r>
              <a:rPr b="0" lang="en-GB" sz="1400" strike="noStrike" u="none">
                <a:solidFill>
                  <a:srgbClr val="bcbec4"/>
                </a:solidFill>
                <a:effectLst/>
                <a:uFillTx/>
                <a:latin typeface="JetBrains Mono"/>
                <a:ea typeface="JetBrains Mono"/>
              </a:rPr>
              <a:t>    }</a:t>
            </a:r>
            <a:br>
              <a:rPr sz="1400"/>
            </a:br>
            <a:r>
              <a:rPr b="0" lang="en-GB" sz="1400" strike="noStrike" u="none">
                <a:solidFill>
                  <a:srgbClr val="bcbec4"/>
                </a:solidFill>
                <a:effectLst/>
                <a:uFillTx/>
                <a:latin typeface="JetBrains Mono"/>
                <a:ea typeface="JetBrains Mono"/>
              </a:rPr>
              <a:t>}</a:t>
            </a: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GB" sz="3200" strike="noStrike" u="none">
                <a:solidFill>
                  <a:srgbClr val="ffffff"/>
                </a:solidFill>
                <a:effectLst/>
                <a:uFillTx/>
                <a:latin typeface="Arial"/>
                <a:ea typeface="JetBrains Mono"/>
              </a:rPr>
              <a:t>Rust has modern library &amp; syntax but is fast AF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Terminology</a:t>
            </a:r>
            <a:endParaRPr b="0" lang="en-GB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0" name="" descr=""/>
          <p:cNvPicPr/>
          <p:nvPr/>
        </p:nvPicPr>
        <p:blipFill>
          <a:blip r:embed="rId1"/>
          <a:stretch/>
        </p:blipFill>
        <p:spPr>
          <a:xfrm>
            <a:off x="1260000" y="1779480"/>
            <a:ext cx="4145760" cy="2313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" name=""/>
          <p:cNvSpPr/>
          <p:nvPr/>
        </p:nvSpPr>
        <p:spPr>
          <a:xfrm flipH="1">
            <a:off x="4860000" y="1959480"/>
            <a:ext cx="1260000" cy="540000"/>
          </a:xfrm>
          <a:prstGeom prst="line">
            <a:avLst/>
          </a:prstGeom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720" rIns="108720" tIns="63720" bIns="63720" anchor="ctr">
            <a:noAutofit/>
          </a:bodyPr>
          <a:p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2" name=""/>
          <p:cNvSpPr/>
          <p:nvPr/>
        </p:nvSpPr>
        <p:spPr>
          <a:xfrm>
            <a:off x="6120000" y="1779480"/>
            <a:ext cx="107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Peek </a:t>
            </a: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" name=""/>
          <p:cNvSpPr/>
          <p:nvPr/>
        </p:nvSpPr>
        <p:spPr>
          <a:xfrm flipH="1">
            <a:off x="5040000" y="1959480"/>
            <a:ext cx="1080000" cy="1440000"/>
          </a:xfrm>
          <a:prstGeom prst="line">
            <a:avLst/>
          </a:prstGeom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720" rIns="108720" tIns="63720" bIns="63720" anchor="ctr">
            <a:noAutofit/>
          </a:bodyPr>
          <a:p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4" name=""/>
          <p:cNvSpPr/>
          <p:nvPr/>
        </p:nvSpPr>
        <p:spPr>
          <a:xfrm flipH="1">
            <a:off x="5040000" y="1959480"/>
            <a:ext cx="1080000" cy="1980000"/>
          </a:xfrm>
          <a:prstGeom prst="line">
            <a:avLst/>
          </a:prstGeom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720" rIns="108720" tIns="63720" bIns="63720" anchor="ctr">
            <a:noAutofit/>
          </a:bodyPr>
          <a:p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5" name=""/>
          <p:cNvSpPr/>
          <p:nvPr/>
        </p:nvSpPr>
        <p:spPr>
          <a:xfrm flipV="1">
            <a:off x="3420000" y="3939480"/>
            <a:ext cx="360000" cy="900000"/>
          </a:xfrm>
          <a:prstGeom prst="line">
            <a:avLst/>
          </a:prstGeom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720" rIns="108720" tIns="63720" bIns="63720" anchor="ctr">
            <a:noAutofit/>
          </a:bodyPr>
          <a:p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6" name=""/>
          <p:cNvSpPr/>
          <p:nvPr/>
        </p:nvSpPr>
        <p:spPr>
          <a:xfrm>
            <a:off x="3060000" y="4839480"/>
            <a:ext cx="107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Stack </a:t>
            </a: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" name=""/>
          <p:cNvSpPr/>
          <p:nvPr/>
        </p:nvSpPr>
        <p:spPr>
          <a:xfrm>
            <a:off x="180000" y="1080000"/>
            <a:ext cx="125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Tetromino</a:t>
            </a: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" name=""/>
          <p:cNvSpPr/>
          <p:nvPr/>
        </p:nvSpPr>
        <p:spPr>
          <a:xfrm>
            <a:off x="900000" y="1419480"/>
            <a:ext cx="2340000" cy="720000"/>
          </a:xfrm>
          <a:prstGeom prst="line">
            <a:avLst/>
          </a:prstGeom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720" rIns="108720" tIns="63720" bIns="63720" anchor="ctr">
            <a:noAutofit/>
          </a:bodyPr>
          <a:p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29" name="" descr=""/>
          <p:cNvPicPr/>
          <p:nvPr/>
        </p:nvPicPr>
        <p:blipFill>
          <a:blip r:embed="rId2"/>
          <a:stretch/>
        </p:blipFill>
        <p:spPr>
          <a:xfrm>
            <a:off x="8100000" y="1290240"/>
            <a:ext cx="945360" cy="3520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" name=""/>
          <p:cNvSpPr/>
          <p:nvPr/>
        </p:nvSpPr>
        <p:spPr>
          <a:xfrm>
            <a:off x="7560000" y="1290240"/>
            <a:ext cx="539640" cy="403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Nimbus Mono PS"/>
              </a:rPr>
              <a:t>O</a:t>
            </a: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Nimbus Mono PS"/>
              </a:rPr>
              <a:t>Z</a:t>
            </a: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Nimbus Mono PS"/>
              </a:rPr>
              <a:t>S</a:t>
            </a: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Nimbus Mono PS"/>
              </a:rPr>
              <a:t>T</a:t>
            </a: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Nimbus Mono PS"/>
              </a:rPr>
              <a:t>L</a:t>
            </a: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Nimbus Mono PS"/>
              </a:rPr>
              <a:t>J</a:t>
            </a: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Nimbus Mono PS"/>
              </a:rPr>
              <a:t>I</a:t>
            </a: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/>
          </p:nvPr>
        </p:nvSpPr>
        <p:spPr>
          <a:xfrm>
            <a:off x="540000" y="211176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lnSpcReduction="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3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But Tetris has</a:t>
            </a:r>
            <a:endParaRPr b="0" lang="en-GB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64000" indent="0">
              <a:lnSpc>
                <a:spcPct val="100000"/>
              </a:lnSpc>
              <a:spcBef>
                <a:spcPts val="1134"/>
              </a:spcBef>
              <a:buNone/>
              <a:tabLst>
                <a:tab algn="l" pos="0"/>
              </a:tabLst>
            </a:pPr>
            <a:r>
              <a:rPr b="0" lang="en-GB" sz="2800" strike="noStrike" u="none">
                <a:solidFill>
                  <a:srgbClr val="ff0000"/>
                </a:solidFill>
                <a:effectLst/>
                <a:uFillTx/>
                <a:latin typeface="Arial"/>
              </a:rPr>
              <a:t>❌ Massive set of possible states 2</a:t>
            </a:r>
            <a:r>
              <a:rPr b="0" lang="en-GB" sz="2800" strike="noStrike" u="none" baseline="33000">
                <a:solidFill>
                  <a:srgbClr val="ff0000"/>
                </a:solidFill>
                <a:effectLst/>
                <a:uFillTx/>
                <a:latin typeface="Arial"/>
              </a:rPr>
              <a:t>200 </a:t>
            </a:r>
            <a:r>
              <a:rPr b="0" lang="en-GB" sz="2800" strike="noStrike" u="none">
                <a:solidFill>
                  <a:srgbClr val="ff0000"/>
                </a:solidFill>
                <a:effectLst/>
                <a:uFillTx/>
                <a:latin typeface="Arial"/>
              </a:rPr>
              <a:t>= 1.6 * 10</a:t>
            </a:r>
            <a:r>
              <a:rPr b="0" lang="en-GB" sz="2800" strike="noStrike" u="none" baseline="33000">
                <a:solidFill>
                  <a:srgbClr val="ff0000"/>
                </a:solidFill>
                <a:effectLst/>
                <a:uFillTx/>
                <a:latin typeface="Arial"/>
              </a:rPr>
              <a:t>60 </a:t>
            </a:r>
            <a:endParaRPr b="0" lang="en-GB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64000" indent="0">
              <a:lnSpc>
                <a:spcPct val="100000"/>
              </a:lnSpc>
              <a:spcBef>
                <a:spcPts val="1134"/>
              </a:spcBef>
              <a:buNone/>
              <a:tabLst>
                <a:tab algn="l" pos="0"/>
              </a:tabLst>
            </a:pPr>
            <a:r>
              <a:rPr b="0" lang="en-GB" sz="2800" strike="noStrike" u="none">
                <a:solidFill>
                  <a:srgbClr val="ff0000"/>
                </a:solidFill>
                <a:effectLst/>
                <a:uFillTx/>
                <a:latin typeface="Arial"/>
              </a:rPr>
              <a:t>❌ Human centric control scheme</a:t>
            </a:r>
            <a:endParaRPr b="0" lang="en-GB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64000" indent="0">
              <a:lnSpc>
                <a:spcPct val="100000"/>
              </a:lnSpc>
              <a:spcBef>
                <a:spcPts val="1134"/>
              </a:spcBef>
              <a:buNone/>
              <a:tabLst>
                <a:tab algn="l" pos="0"/>
              </a:tabLst>
            </a:pPr>
            <a:r>
              <a:rPr b="0" lang="en-GB" sz="2800" strike="noStrike" u="none">
                <a:solidFill>
                  <a:srgbClr val="ff0000"/>
                </a:solidFill>
                <a:effectLst/>
                <a:uFillTx/>
                <a:latin typeface="Arial"/>
              </a:rPr>
              <a:t>❌ Spatial model that must be learned</a:t>
            </a:r>
            <a:endParaRPr b="0" lang="en-GB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64000" indent="0">
              <a:lnSpc>
                <a:spcPct val="100000"/>
              </a:lnSpc>
              <a:spcBef>
                <a:spcPts val="1134"/>
              </a:spcBef>
              <a:buNone/>
              <a:tabLst>
                <a:tab algn="l" pos="0"/>
              </a:tabLst>
            </a:pPr>
            <a:r>
              <a:rPr b="0" lang="en-GB" sz="2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✅ Set of features that we could extract</a:t>
            </a:r>
            <a:endParaRPr b="0" lang="en-GB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64000" indent="0">
              <a:lnSpc>
                <a:spcPct val="100000"/>
              </a:lnSpc>
              <a:spcBef>
                <a:spcPts val="1134"/>
              </a:spcBef>
              <a:buNone/>
              <a:tabLst>
                <a:tab algn="l" pos="0"/>
              </a:tabLst>
            </a:pPr>
            <a:r>
              <a:rPr b="0" lang="en-GB" sz="2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✅ Finite, fully searchable move-set between states</a:t>
            </a:r>
            <a:endParaRPr b="0" lang="en-GB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2" name=""/>
          <p:cNvSpPr/>
          <p:nvPr/>
        </p:nvSpPr>
        <p:spPr>
          <a:xfrm>
            <a:off x="4500000" y="900000"/>
            <a:ext cx="1079640" cy="1079640"/>
          </a:xfrm>
          <a:prstGeom prst="rect">
            <a:avLst/>
          </a:prstGeom>
          <a:solidFill>
            <a:srgbClr val="55308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Model</a:t>
            </a: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3" name=""/>
          <p:cNvSpPr/>
          <p:nvPr/>
        </p:nvSpPr>
        <p:spPr>
          <a:xfrm>
            <a:off x="2340000" y="1440000"/>
            <a:ext cx="1980000" cy="360"/>
          </a:xfrm>
          <a:prstGeom prst="line">
            <a:avLst/>
          </a:prstGeom>
          <a:ln w="763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-83160" bIns="-83160" anchor="ctr">
            <a:noAutofit/>
          </a:bodyPr>
          <a:p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4" name=""/>
          <p:cNvSpPr/>
          <p:nvPr/>
        </p:nvSpPr>
        <p:spPr>
          <a:xfrm>
            <a:off x="5760000" y="1440000"/>
            <a:ext cx="1980000" cy="360"/>
          </a:xfrm>
          <a:prstGeom prst="line">
            <a:avLst/>
          </a:prstGeom>
          <a:ln w="763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28160" rIns="128160" tIns="-83160" bIns="-83160" anchor="ctr">
            <a:noAutofit/>
          </a:bodyPr>
          <a:p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5" name=""/>
          <p:cNvSpPr/>
          <p:nvPr/>
        </p:nvSpPr>
        <p:spPr>
          <a:xfrm>
            <a:off x="2880000" y="900000"/>
            <a:ext cx="8996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State</a:t>
            </a: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6" name=""/>
          <p:cNvSpPr/>
          <p:nvPr/>
        </p:nvSpPr>
        <p:spPr>
          <a:xfrm>
            <a:off x="6192000" y="900000"/>
            <a:ext cx="107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Actions</a:t>
            </a: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Features</a:t>
            </a:r>
            <a:endParaRPr b="0" lang="en-GB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8" name=""/>
          <p:cNvSpPr/>
          <p:nvPr/>
        </p:nvSpPr>
        <p:spPr>
          <a:xfrm>
            <a:off x="4723920" y="1260000"/>
            <a:ext cx="3239640" cy="377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Noto Sans CJK SC"/>
              </a:rPr>
              <a:t>Maximum Stack height</a:t>
            </a:r>
            <a:br>
              <a:rPr sz="1800"/>
            </a:br>
            <a:r>
              <a: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Noto Sans CJK SC"/>
              </a:rPr>
              <a:t>e.g. 3</a:t>
            </a:r>
            <a:br>
              <a:rPr sz="1800"/>
            </a:br>
            <a:br>
              <a:rPr sz="1800"/>
            </a:br>
            <a:r>
              <a:rPr b="0" lang="en-GB" sz="1800" strike="noStrike" u="none">
                <a:solidFill>
                  <a:srgbClr val="ff0000"/>
                </a:solidFill>
                <a:effectLst/>
                <a:uFillTx/>
                <a:latin typeface="Arial"/>
                <a:ea typeface="Noto Sans CJK SC"/>
              </a:rPr>
              <a:t>❌ Tall</a:t>
            </a:r>
            <a:br>
              <a:rPr sz="1800"/>
            </a:b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Noto Sans CJK SC"/>
              </a:rPr>
              <a:t>✅ Short</a:t>
            </a:r>
            <a:br>
              <a:rPr sz="1800"/>
            </a:br>
            <a:br>
              <a:rPr sz="1800"/>
            </a:br>
            <a:br>
              <a:rPr sz="1800"/>
            </a:b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Noto Sans CJK SC"/>
              </a:rPr>
              <a:t>Roughness</a:t>
            </a:r>
            <a:br>
              <a:rPr sz="1800"/>
            </a:br>
            <a:r>
              <a: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Noto Sans CJK SC"/>
              </a:rPr>
              <a:t>e.g. 2+1+2+1+1+1+2 = 10</a:t>
            </a:r>
            <a:br>
              <a:rPr sz="1800"/>
            </a:br>
            <a:br>
              <a:rPr sz="1800"/>
            </a:br>
            <a:r>
              <a:rPr b="0" lang="en-GB" sz="1800" strike="noStrike" u="none">
                <a:solidFill>
                  <a:srgbClr val="ff0000"/>
                </a:solidFill>
                <a:effectLst/>
                <a:uFillTx/>
                <a:latin typeface="Arial"/>
                <a:ea typeface="Noto Sans CJK SC"/>
              </a:rPr>
              <a:t>❌ Rough</a:t>
            </a:r>
            <a:br>
              <a:rPr sz="1800"/>
            </a:b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Noto Sans CJK SC"/>
              </a:rPr>
              <a:t>✅ Smooth</a:t>
            </a: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9" name="" descr=""/>
          <p:cNvPicPr/>
          <p:nvPr/>
        </p:nvPicPr>
        <p:blipFill>
          <a:blip r:embed="rId1"/>
          <a:stretch/>
        </p:blipFill>
        <p:spPr>
          <a:xfrm>
            <a:off x="1620000" y="1308960"/>
            <a:ext cx="2923560" cy="1437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" name=""/>
          <p:cNvSpPr/>
          <p:nvPr/>
        </p:nvSpPr>
        <p:spPr>
          <a:xfrm flipV="1">
            <a:off x="2743920" y="1760760"/>
            <a:ext cx="360" cy="720000"/>
          </a:xfrm>
          <a:prstGeom prst="line">
            <a:avLst/>
          </a:prstGeom>
          <a:ln w="38160">
            <a:solidFill>
              <a:srgbClr val="ff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ctr">
            <a:noAutofit/>
          </a:bodyPr>
          <a:p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41" name="" descr=""/>
          <p:cNvPicPr/>
          <p:nvPr/>
        </p:nvPicPr>
        <p:blipFill>
          <a:blip r:embed="rId2"/>
          <a:stretch/>
        </p:blipFill>
        <p:spPr>
          <a:xfrm>
            <a:off x="1620000" y="3170160"/>
            <a:ext cx="2923560" cy="1437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2" name=""/>
          <p:cNvSpPr/>
          <p:nvPr/>
        </p:nvSpPr>
        <p:spPr>
          <a:xfrm>
            <a:off x="2203920" y="3378600"/>
            <a:ext cx="360" cy="468000"/>
          </a:xfrm>
          <a:prstGeom prst="line">
            <a:avLst/>
          </a:prstGeom>
          <a:ln w="1908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 anchor="ctr">
            <a:noAutofit/>
          </a:bodyPr>
          <a:p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3" name=""/>
          <p:cNvSpPr/>
          <p:nvPr/>
        </p:nvSpPr>
        <p:spPr>
          <a:xfrm flipV="1">
            <a:off x="2383920" y="3594600"/>
            <a:ext cx="360" cy="288000"/>
          </a:xfrm>
          <a:prstGeom prst="line">
            <a:avLst/>
          </a:prstGeom>
          <a:ln w="1908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 anchor="ctr">
            <a:noAutofit/>
          </a:bodyPr>
          <a:p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4" name=""/>
          <p:cNvSpPr/>
          <p:nvPr/>
        </p:nvSpPr>
        <p:spPr>
          <a:xfrm>
            <a:off x="2887920" y="3630600"/>
            <a:ext cx="360" cy="468000"/>
          </a:xfrm>
          <a:prstGeom prst="line">
            <a:avLst/>
          </a:prstGeom>
          <a:ln w="1908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 anchor="ctr">
            <a:noAutofit/>
          </a:bodyPr>
          <a:p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5" name=""/>
          <p:cNvSpPr/>
          <p:nvPr/>
        </p:nvSpPr>
        <p:spPr>
          <a:xfrm flipV="1">
            <a:off x="3067920" y="3810600"/>
            <a:ext cx="360" cy="288000"/>
          </a:xfrm>
          <a:prstGeom prst="line">
            <a:avLst/>
          </a:prstGeom>
          <a:ln w="1908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 anchor="ctr">
            <a:noAutofit/>
          </a:bodyPr>
          <a:p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6" name=""/>
          <p:cNvSpPr/>
          <p:nvPr/>
        </p:nvSpPr>
        <p:spPr>
          <a:xfrm flipV="1">
            <a:off x="3283920" y="3594600"/>
            <a:ext cx="360" cy="288000"/>
          </a:xfrm>
          <a:prstGeom prst="line">
            <a:avLst/>
          </a:prstGeom>
          <a:ln w="1908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 anchor="ctr">
            <a:noAutofit/>
          </a:bodyPr>
          <a:p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7" name=""/>
          <p:cNvSpPr/>
          <p:nvPr/>
        </p:nvSpPr>
        <p:spPr>
          <a:xfrm>
            <a:off x="3589920" y="3594600"/>
            <a:ext cx="360" cy="288000"/>
          </a:xfrm>
          <a:prstGeom prst="line">
            <a:avLst/>
          </a:prstGeom>
          <a:ln w="1908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 anchor="ctr">
            <a:noAutofit/>
          </a:bodyPr>
          <a:p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8" name=""/>
          <p:cNvSpPr/>
          <p:nvPr/>
        </p:nvSpPr>
        <p:spPr>
          <a:xfrm>
            <a:off x="3823920" y="3846600"/>
            <a:ext cx="360" cy="468000"/>
          </a:xfrm>
          <a:prstGeom prst="line">
            <a:avLst/>
          </a:prstGeom>
          <a:ln w="1908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 anchor="ctr">
            <a:noAutofit/>
          </a:bodyPr>
          <a:p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Features</a:t>
            </a:r>
            <a:endParaRPr b="0" lang="en-GB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723920" y="1260000"/>
            <a:ext cx="4815720" cy="377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Noto Sans CJK SC"/>
              </a:rPr>
              <a:t>Open holes</a:t>
            </a:r>
            <a:br>
              <a:rPr sz="1800"/>
            </a:br>
            <a:r>
              <a:rPr b="0" lang="en-GB" sz="1300" strike="noStrike" u="none">
                <a:solidFill>
                  <a:srgbClr val="ffffff"/>
                </a:solidFill>
                <a:effectLst/>
                <a:uFillTx/>
                <a:latin typeface="Arial"/>
                <a:ea typeface="Noto Sans CJK SC"/>
              </a:rPr>
              <a:t>One or more empty blocks with a stack block above but not on either side.</a:t>
            </a:r>
            <a:endParaRPr b="0" lang="en-GB" sz="13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trike="noStrike" u="none">
                <a:solidFill>
                  <a:srgbClr val="ffffff"/>
                </a:solidFill>
                <a:effectLst/>
                <a:uFillTx/>
                <a:latin typeface="Arial"/>
                <a:ea typeface="Noto Sans CJK SC"/>
              </a:rPr>
              <a:t>Can be filled by sliding a Tetromino.</a:t>
            </a:r>
            <a:br>
              <a:rPr sz="1800"/>
            </a:br>
            <a:br>
              <a:rPr sz="1800"/>
            </a:br>
            <a:br>
              <a:rPr sz="1300"/>
            </a:br>
            <a:endParaRPr b="0" lang="en-GB" sz="13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Noto Sans CJK SC"/>
              </a:rPr>
              <a:t>Closed holes</a:t>
            </a:r>
            <a:br>
              <a:rPr sz="1800"/>
            </a:br>
            <a:r>
              <a:rPr b="0" lang="en-GB" sz="1300" strike="noStrike" u="none">
                <a:solidFill>
                  <a:srgbClr val="ffffff"/>
                </a:solidFill>
                <a:effectLst/>
                <a:uFillTx/>
                <a:latin typeface="Arial"/>
                <a:ea typeface="Noto Sans CJK SC"/>
              </a:rPr>
              <a:t>One or more empty blocks completely surrounded by stack or walls.</a:t>
            </a:r>
            <a:endParaRPr b="0" lang="en-GB" sz="13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300" strike="noStrike" u="none">
                <a:solidFill>
                  <a:srgbClr val="ffffff"/>
                </a:solidFill>
                <a:effectLst/>
                <a:uFillTx/>
                <a:latin typeface="Arial"/>
                <a:ea typeface="Noto Sans CJK SC"/>
              </a:rPr>
              <a:t>Can only be filled by removing stack blocks above.</a:t>
            </a:r>
            <a:endParaRPr b="0" lang="en-GB" sz="13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1612080" y="1347840"/>
            <a:ext cx="2923560" cy="1437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2" name="" descr=""/>
          <p:cNvPicPr/>
          <p:nvPr/>
        </p:nvPicPr>
        <p:blipFill>
          <a:blip r:embed="rId2"/>
          <a:stretch/>
        </p:blipFill>
        <p:spPr>
          <a:xfrm>
            <a:off x="1612080" y="3170160"/>
            <a:ext cx="2923560" cy="1437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"/>
          <p:cNvSpPr/>
          <p:nvPr/>
        </p:nvSpPr>
        <p:spPr>
          <a:xfrm>
            <a:off x="4860000" y="3420000"/>
            <a:ext cx="2699640" cy="1619640"/>
          </a:xfrm>
          <a:prstGeom prst="rect">
            <a:avLst/>
          </a:prstGeom>
          <a:solidFill>
            <a:srgbClr val="729fcf">
              <a:alpha val="20000"/>
            </a:srgbClr>
          </a:solidFill>
          <a:ln w="29160">
            <a:solidFill>
              <a:srgbClr val="729fc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Features</a:t>
            </a:r>
            <a:endParaRPr b="0" lang="en-GB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1620000" y="1800000"/>
            <a:ext cx="2923560" cy="1437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" name=""/>
          <p:cNvSpPr/>
          <p:nvPr/>
        </p:nvSpPr>
        <p:spPr>
          <a:xfrm>
            <a:off x="4860000" y="1800000"/>
            <a:ext cx="3779640" cy="12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Pillars</a:t>
            </a: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A gap 3 or more blocks tall.</a:t>
            </a: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Can only be filled with an </a:t>
            </a: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Nimbus Roman"/>
              </a:rPr>
              <a:t>I</a:t>
            </a: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 Tetromino.</a:t>
            </a: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7" name=""/>
          <p:cNvSpPr/>
          <p:nvPr/>
        </p:nvSpPr>
        <p:spPr>
          <a:xfrm>
            <a:off x="5040000" y="3600000"/>
            <a:ext cx="2339640" cy="14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Also</a:t>
            </a: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Tetromino altitude</a:t>
            </a: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Line clear</a:t>
            </a: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Tetris clear</a:t>
            </a: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8" name=""/>
          <p:cNvSpPr/>
          <p:nvPr/>
        </p:nvSpPr>
        <p:spPr>
          <a:xfrm>
            <a:off x="1080000" y="3420000"/>
            <a:ext cx="2699640" cy="1619640"/>
          </a:xfrm>
          <a:prstGeom prst="rect">
            <a:avLst/>
          </a:prstGeom>
          <a:solidFill>
            <a:srgbClr val="f10d0c">
              <a:alpha val="20000"/>
            </a:srgbClr>
          </a:solidFill>
          <a:ln w="29160">
            <a:solidFill>
              <a:srgbClr val="f10d0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Autofit/>
          </a:bodyPr>
          <a:p>
            <a:pPr>
              <a:lnSpc>
                <a:spcPct val="100000"/>
              </a:lnSpc>
            </a:pP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9" name=""/>
          <p:cNvSpPr/>
          <p:nvPr/>
        </p:nvSpPr>
        <p:spPr>
          <a:xfrm>
            <a:off x="1260000" y="3600000"/>
            <a:ext cx="2339640" cy="14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Delta</a:t>
            </a: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All stack features are calculated as a delta</a:t>
            </a:r>
            <a:endParaRPr b="0" lang="en-GB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827</TotalTime>
  <Application>LibreOffice/25.2.4.3$Linux_X86_64 LibreOffice_project/520$Build-3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2025-06-25T09:39:26Z</dcterms:created>
  <dc:creator/>
  <dc:description/>
  <dc:language>en-GB</dc:language>
  <cp:lastModifiedBy/>
  <cp:lastPrinted>2025-06-30T12:36:26Z</cp:lastPrinted>
  <dcterms:modified xsi:type="dcterms:W3CDTF">2025-06-30T12:38:28Z</dcterms:modified>
  <cp:revision>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